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 id="2147484030" r:id="rId2"/>
  </p:sldMasterIdLst>
  <p:notesMasterIdLst>
    <p:notesMasterId r:id="rId85"/>
  </p:notesMasterIdLst>
  <p:handoutMasterIdLst>
    <p:handoutMasterId r:id="rId86"/>
  </p:handoutMasterIdLst>
  <p:sldIdLst>
    <p:sldId id="329" r:id="rId3"/>
    <p:sldId id="259" r:id="rId4"/>
    <p:sldId id="535" r:id="rId5"/>
    <p:sldId id="1076" r:id="rId6"/>
    <p:sldId id="1077" r:id="rId7"/>
    <p:sldId id="509" r:id="rId8"/>
    <p:sldId id="286" r:id="rId9"/>
    <p:sldId id="1081" r:id="rId10"/>
    <p:sldId id="258" r:id="rId11"/>
    <p:sldId id="1065" r:id="rId12"/>
    <p:sldId id="260" r:id="rId13"/>
    <p:sldId id="261" r:id="rId14"/>
    <p:sldId id="262" r:id="rId15"/>
    <p:sldId id="1066" r:id="rId16"/>
    <p:sldId id="1067" r:id="rId17"/>
    <p:sldId id="1068" r:id="rId18"/>
    <p:sldId id="1069" r:id="rId19"/>
    <p:sldId id="606" r:id="rId20"/>
    <p:sldId id="1070" r:id="rId21"/>
    <p:sldId id="1071" r:id="rId22"/>
    <p:sldId id="1072" r:id="rId23"/>
    <p:sldId id="514" r:id="rId24"/>
    <p:sldId id="1073" r:id="rId25"/>
    <p:sldId id="1075" r:id="rId26"/>
    <p:sldId id="274" r:id="rId27"/>
    <p:sldId id="275" r:id="rId28"/>
    <p:sldId id="285" r:id="rId29"/>
    <p:sldId id="284" r:id="rId30"/>
    <p:sldId id="277" r:id="rId31"/>
    <p:sldId id="276" r:id="rId32"/>
    <p:sldId id="513" r:id="rId33"/>
    <p:sldId id="1078" r:id="rId34"/>
    <p:sldId id="288" r:id="rId35"/>
    <p:sldId id="595" r:id="rId36"/>
    <p:sldId id="516" r:id="rId37"/>
    <p:sldId id="1079" r:id="rId38"/>
    <p:sldId id="1080" r:id="rId39"/>
    <p:sldId id="1082" r:id="rId40"/>
    <p:sldId id="290" r:id="rId41"/>
    <p:sldId id="291" r:id="rId42"/>
    <p:sldId id="292" r:id="rId43"/>
    <p:sldId id="293" r:id="rId44"/>
    <p:sldId id="515" r:id="rId45"/>
    <p:sldId id="294" r:id="rId46"/>
    <p:sldId id="326" r:id="rId47"/>
    <p:sldId id="618" r:id="rId48"/>
    <p:sldId id="521" r:id="rId49"/>
    <p:sldId id="522" r:id="rId50"/>
    <p:sldId id="609" r:id="rId51"/>
    <p:sldId id="296" r:id="rId52"/>
    <p:sldId id="297" r:id="rId53"/>
    <p:sldId id="324" r:id="rId54"/>
    <p:sldId id="325" r:id="rId55"/>
    <p:sldId id="298" r:id="rId56"/>
    <p:sldId id="508" r:id="rId57"/>
    <p:sldId id="1083" r:id="rId58"/>
    <p:sldId id="617" r:id="rId59"/>
    <p:sldId id="1084" r:id="rId60"/>
    <p:sldId id="330" r:id="rId61"/>
    <p:sldId id="310" r:id="rId62"/>
    <p:sldId id="1085" r:id="rId63"/>
    <p:sldId id="312" r:id="rId64"/>
    <p:sldId id="313" r:id="rId65"/>
    <p:sldId id="314" r:id="rId66"/>
    <p:sldId id="315" r:id="rId67"/>
    <p:sldId id="1086" r:id="rId68"/>
    <p:sldId id="265" r:id="rId69"/>
    <p:sldId id="316" r:id="rId70"/>
    <p:sldId id="331" r:id="rId71"/>
    <p:sldId id="338" r:id="rId72"/>
    <p:sldId id="319" r:id="rId73"/>
    <p:sldId id="320" r:id="rId74"/>
    <p:sldId id="1088" r:id="rId75"/>
    <p:sldId id="279" r:id="rId76"/>
    <p:sldId id="588" r:id="rId77"/>
    <p:sldId id="589" r:id="rId78"/>
    <p:sldId id="503" r:id="rId79"/>
    <p:sldId id="586" r:id="rId80"/>
    <p:sldId id="590" r:id="rId81"/>
    <p:sldId id="596" r:id="rId82"/>
    <p:sldId id="1087" r:id="rId83"/>
    <p:sldId id="360" r:id="rId84"/>
  </p:sldIdLst>
  <p:sldSz cx="9144000" cy="6858000" type="screen4x3"/>
  <p:notesSz cx="9220200" cy="6934200"/>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5pPr>
    <a:lvl6pPr marL="2286000" algn="l" defTabSz="914400" rtl="0" eaLnBrk="1" latinLnBrk="0" hangingPunct="1">
      <a:defRPr sz="2400" b="1" kern="1200">
        <a:solidFill>
          <a:schemeClr val="tx1"/>
        </a:solidFill>
        <a:latin typeface="Arial" charset="0"/>
        <a:ea typeface="ＭＳ Ｐゴシック" charset="-128"/>
        <a:cs typeface="+mn-cs"/>
      </a:defRPr>
    </a:lvl6pPr>
    <a:lvl7pPr marL="2743200" algn="l" defTabSz="914400" rtl="0" eaLnBrk="1" latinLnBrk="0" hangingPunct="1">
      <a:defRPr sz="2400" b="1" kern="1200">
        <a:solidFill>
          <a:schemeClr val="tx1"/>
        </a:solidFill>
        <a:latin typeface="Arial" charset="0"/>
        <a:ea typeface="ＭＳ Ｐゴシック" charset="-128"/>
        <a:cs typeface="+mn-cs"/>
      </a:defRPr>
    </a:lvl7pPr>
    <a:lvl8pPr marL="3200400" algn="l" defTabSz="914400" rtl="0" eaLnBrk="1" latinLnBrk="0" hangingPunct="1">
      <a:defRPr sz="2400" b="1" kern="1200">
        <a:solidFill>
          <a:schemeClr val="tx1"/>
        </a:solidFill>
        <a:latin typeface="Arial" charset="0"/>
        <a:ea typeface="ＭＳ Ｐゴシック" charset="-128"/>
        <a:cs typeface="+mn-cs"/>
      </a:defRPr>
    </a:lvl8pPr>
    <a:lvl9pPr marL="3657600" algn="l" defTabSz="914400" rtl="0" eaLnBrk="1" latinLnBrk="0" hangingPunct="1">
      <a:defRPr sz="2400"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guide id="3" orient="horz" pos="2184">
          <p15:clr>
            <a:srgbClr val="A4A3A4"/>
          </p15:clr>
        </p15:guide>
        <p15:guide id="4" pos="29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DFF"/>
    <a:srgbClr val="4E8EFF"/>
    <a:srgbClr val="628D37"/>
    <a:srgbClr val="FEA9B9"/>
    <a:srgbClr val="0000CC"/>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3" autoAdjust="0"/>
    <p:restoredTop sz="79419" autoAdjust="0"/>
  </p:normalViewPr>
  <p:slideViewPr>
    <p:cSldViewPr>
      <p:cViewPr varScale="1">
        <p:scale>
          <a:sx n="88" d="100"/>
          <a:sy n="88" d="100"/>
        </p:scale>
        <p:origin x="2472" y="78"/>
      </p:cViewPr>
      <p:guideLst>
        <p:guide orient="horz" pos="2160"/>
        <p:guide pos="283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2226"/>
    </p:cViewPr>
  </p:sorterViewPr>
  <p:notesViewPr>
    <p:cSldViewPr>
      <p:cViewPr varScale="1">
        <p:scale>
          <a:sx n="141" d="100"/>
          <a:sy n="141" d="100"/>
        </p:scale>
        <p:origin x="3784" y="184"/>
      </p:cViewPr>
      <p:guideLst>
        <p:guide orient="horz" pos="2904"/>
        <p:guide pos="2184"/>
        <p:guide orient="horz" pos="2184"/>
        <p:guide pos="29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3997953" cy="346232"/>
          </a:xfrm>
          <a:prstGeom prst="rect">
            <a:avLst/>
          </a:prstGeom>
          <a:noFill/>
          <a:ln w="9525">
            <a:noFill/>
            <a:miter lim="800000"/>
            <a:headEnd/>
            <a:tailEnd/>
          </a:ln>
          <a:effectLst/>
        </p:spPr>
        <p:txBody>
          <a:bodyPr vert="horz" wrap="square" lIns="92293" tIns="46147" rIns="92293" bIns="46147" numCol="1" anchor="t" anchorCtr="0" compatLnSpc="1">
            <a:prstTxWarp prst="textNoShape">
              <a:avLst/>
            </a:prstTxWarp>
          </a:bodyPr>
          <a:lstStyle>
            <a:lvl1pPr defTabSz="923925">
              <a:defRPr sz="1000" b="0">
                <a:ea typeface="ＭＳ Ｐゴシック" charset="0"/>
                <a:cs typeface="+mn-cs"/>
              </a:defRPr>
            </a:lvl1pPr>
          </a:lstStyle>
          <a:p>
            <a:pPr>
              <a:defRPr/>
            </a:pPr>
            <a:endParaRPr lang="en-US"/>
          </a:p>
        </p:txBody>
      </p:sp>
      <p:sp>
        <p:nvSpPr>
          <p:cNvPr id="10243" name="Rectangle 3"/>
          <p:cNvSpPr>
            <a:spLocks noGrp="1" noChangeArrowheads="1"/>
          </p:cNvSpPr>
          <p:nvPr>
            <p:ph type="dt" sz="quarter" idx="1"/>
          </p:nvPr>
        </p:nvSpPr>
        <p:spPr bwMode="auto">
          <a:xfrm>
            <a:off x="5222248" y="1"/>
            <a:ext cx="3997953" cy="346232"/>
          </a:xfrm>
          <a:prstGeom prst="rect">
            <a:avLst/>
          </a:prstGeom>
          <a:noFill/>
          <a:ln w="9525">
            <a:noFill/>
            <a:miter lim="800000"/>
            <a:headEnd/>
            <a:tailEnd/>
          </a:ln>
          <a:effectLst/>
        </p:spPr>
        <p:txBody>
          <a:bodyPr vert="horz" wrap="square" lIns="92293" tIns="46147" rIns="92293" bIns="46147" numCol="1" anchor="t" anchorCtr="0" compatLnSpc="1">
            <a:prstTxWarp prst="textNoShape">
              <a:avLst/>
            </a:prstTxWarp>
          </a:bodyPr>
          <a:lstStyle>
            <a:lvl1pPr algn="r" defTabSz="923925">
              <a:defRPr sz="1000" b="0">
                <a:ea typeface="ＭＳ Ｐゴシック" charset="0"/>
                <a:cs typeface="+mn-cs"/>
              </a:defRPr>
            </a:lvl1pPr>
          </a:lstStyle>
          <a:p>
            <a:pPr>
              <a:defRPr/>
            </a:pPr>
            <a:endParaRPr lang="en-US"/>
          </a:p>
        </p:txBody>
      </p:sp>
      <p:sp>
        <p:nvSpPr>
          <p:cNvPr id="10244" name="Rectangle 4"/>
          <p:cNvSpPr>
            <a:spLocks noGrp="1" noChangeArrowheads="1"/>
          </p:cNvSpPr>
          <p:nvPr>
            <p:ph type="ftr" sz="quarter" idx="2"/>
          </p:nvPr>
        </p:nvSpPr>
        <p:spPr bwMode="auto">
          <a:xfrm>
            <a:off x="1" y="6587968"/>
            <a:ext cx="3997953" cy="346232"/>
          </a:xfrm>
          <a:prstGeom prst="rect">
            <a:avLst/>
          </a:prstGeom>
          <a:noFill/>
          <a:ln w="9525">
            <a:noFill/>
            <a:miter lim="800000"/>
            <a:headEnd/>
            <a:tailEnd/>
          </a:ln>
          <a:effectLst/>
        </p:spPr>
        <p:txBody>
          <a:bodyPr vert="horz" wrap="square" lIns="92293" tIns="46147" rIns="92293" bIns="46147" numCol="1" anchor="b" anchorCtr="0" compatLnSpc="1">
            <a:prstTxWarp prst="textNoShape">
              <a:avLst/>
            </a:prstTxWarp>
          </a:bodyPr>
          <a:lstStyle>
            <a:lvl1pPr defTabSz="923925">
              <a:defRPr sz="1000" b="0">
                <a:ea typeface="ＭＳ Ｐゴシック" charset="0"/>
                <a:cs typeface="+mn-cs"/>
              </a:defRPr>
            </a:lvl1pPr>
          </a:lstStyle>
          <a:p>
            <a:pPr>
              <a:defRPr/>
            </a:pPr>
            <a:endParaRPr lang="en-US"/>
          </a:p>
        </p:txBody>
      </p:sp>
      <p:sp>
        <p:nvSpPr>
          <p:cNvPr id="10245" name="Rectangle 5"/>
          <p:cNvSpPr>
            <a:spLocks noGrp="1" noChangeArrowheads="1"/>
          </p:cNvSpPr>
          <p:nvPr>
            <p:ph type="sldNum" sz="quarter" idx="3"/>
          </p:nvPr>
        </p:nvSpPr>
        <p:spPr bwMode="auto">
          <a:xfrm>
            <a:off x="5222248" y="6587968"/>
            <a:ext cx="3997953" cy="346232"/>
          </a:xfrm>
          <a:prstGeom prst="rect">
            <a:avLst/>
          </a:prstGeom>
          <a:noFill/>
          <a:ln w="9525">
            <a:noFill/>
            <a:miter lim="800000"/>
            <a:headEnd/>
            <a:tailEnd/>
          </a:ln>
          <a:effectLst/>
        </p:spPr>
        <p:txBody>
          <a:bodyPr vert="horz" wrap="square" lIns="92293" tIns="46147" rIns="92293" bIns="46147" numCol="1" anchor="b" anchorCtr="0" compatLnSpc="1">
            <a:prstTxWarp prst="textNoShape">
              <a:avLst/>
            </a:prstTxWarp>
          </a:bodyPr>
          <a:lstStyle>
            <a:lvl1pPr algn="r" defTabSz="923925">
              <a:defRPr sz="1000" b="0" smtClean="0"/>
            </a:lvl1pPr>
          </a:lstStyle>
          <a:p>
            <a:pPr>
              <a:defRPr/>
            </a:pPr>
            <a:fld id="{518FE5C1-11A4-2647-AC18-A4489CF8E700}" type="slidenum">
              <a:rPr lang="en-US" altLang="x-none"/>
              <a:pPr>
                <a:defRPr/>
              </a:pPr>
              <a:t>‹#›</a:t>
            </a:fld>
            <a:endParaRPr lang="en-US" altLang="x-none"/>
          </a:p>
        </p:txBody>
      </p:sp>
    </p:spTree>
    <p:extLst>
      <p:ext uri="{BB962C8B-B14F-4D97-AF65-F5344CB8AC3E}">
        <p14:creationId xmlns:p14="http://schemas.microsoft.com/office/powerpoint/2010/main" val="29139911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997953" cy="346232"/>
          </a:xfrm>
          <a:prstGeom prst="rect">
            <a:avLst/>
          </a:prstGeom>
          <a:noFill/>
          <a:ln w="9525">
            <a:noFill/>
            <a:miter lim="800000"/>
            <a:headEnd/>
            <a:tailEnd/>
          </a:ln>
          <a:effectLst/>
        </p:spPr>
        <p:txBody>
          <a:bodyPr vert="horz" wrap="square" lIns="92293" tIns="46147" rIns="92293" bIns="46147" numCol="1" anchor="t" anchorCtr="0" compatLnSpc="1">
            <a:prstTxWarp prst="textNoShape">
              <a:avLst/>
            </a:prstTxWarp>
          </a:bodyPr>
          <a:lstStyle>
            <a:lvl1pPr defTabSz="923925">
              <a:defRPr sz="1000" b="0">
                <a:ea typeface="ＭＳ Ｐゴシック" charset="0"/>
                <a:cs typeface="+mn-cs"/>
              </a:defRPr>
            </a:lvl1pPr>
          </a:lstStyle>
          <a:p>
            <a:pPr>
              <a:defRPr/>
            </a:pPr>
            <a:endParaRPr lang="en-US"/>
          </a:p>
        </p:txBody>
      </p:sp>
      <p:sp>
        <p:nvSpPr>
          <p:cNvPr id="5123" name="Rectangle 3"/>
          <p:cNvSpPr>
            <a:spLocks noGrp="1" noChangeArrowheads="1"/>
          </p:cNvSpPr>
          <p:nvPr>
            <p:ph type="dt" idx="1"/>
          </p:nvPr>
        </p:nvSpPr>
        <p:spPr bwMode="auto">
          <a:xfrm>
            <a:off x="5222248" y="1"/>
            <a:ext cx="3997953" cy="346232"/>
          </a:xfrm>
          <a:prstGeom prst="rect">
            <a:avLst/>
          </a:prstGeom>
          <a:noFill/>
          <a:ln w="9525">
            <a:noFill/>
            <a:miter lim="800000"/>
            <a:headEnd/>
            <a:tailEnd/>
          </a:ln>
          <a:effectLst/>
        </p:spPr>
        <p:txBody>
          <a:bodyPr vert="horz" wrap="square" lIns="92293" tIns="46147" rIns="92293" bIns="46147" numCol="1" anchor="t" anchorCtr="0" compatLnSpc="1">
            <a:prstTxWarp prst="textNoShape">
              <a:avLst/>
            </a:prstTxWarp>
          </a:bodyPr>
          <a:lstStyle>
            <a:lvl1pPr algn="r" defTabSz="923925">
              <a:defRPr sz="1000" b="0">
                <a:ea typeface="ＭＳ Ｐゴシック"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876550" y="520700"/>
            <a:ext cx="3467100" cy="2600325"/>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1536700" y="3293985"/>
            <a:ext cx="6146800" cy="311967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6587968"/>
            <a:ext cx="3997953" cy="346232"/>
          </a:xfrm>
          <a:prstGeom prst="rect">
            <a:avLst/>
          </a:prstGeom>
          <a:noFill/>
          <a:ln w="9525">
            <a:noFill/>
            <a:miter lim="800000"/>
            <a:headEnd/>
            <a:tailEnd/>
          </a:ln>
          <a:effectLst/>
        </p:spPr>
        <p:txBody>
          <a:bodyPr vert="horz" wrap="square" lIns="92293" tIns="46147" rIns="92293" bIns="46147" numCol="1" anchor="b" anchorCtr="0" compatLnSpc="1">
            <a:prstTxWarp prst="textNoShape">
              <a:avLst/>
            </a:prstTxWarp>
          </a:bodyPr>
          <a:lstStyle>
            <a:lvl1pPr defTabSz="923925">
              <a:defRPr sz="1000" b="0">
                <a:ea typeface="ＭＳ Ｐゴシック"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5222248" y="6587968"/>
            <a:ext cx="3997953" cy="346232"/>
          </a:xfrm>
          <a:prstGeom prst="rect">
            <a:avLst/>
          </a:prstGeom>
          <a:noFill/>
          <a:ln w="9525">
            <a:noFill/>
            <a:miter lim="800000"/>
            <a:headEnd/>
            <a:tailEnd/>
          </a:ln>
          <a:effectLst/>
        </p:spPr>
        <p:txBody>
          <a:bodyPr vert="horz" wrap="square" lIns="92293" tIns="46147" rIns="92293" bIns="46147" numCol="1" anchor="b" anchorCtr="0" compatLnSpc="1">
            <a:prstTxWarp prst="textNoShape">
              <a:avLst/>
            </a:prstTxWarp>
          </a:bodyPr>
          <a:lstStyle>
            <a:lvl1pPr algn="r" defTabSz="923925">
              <a:defRPr sz="1000" b="0" smtClean="0"/>
            </a:lvl1pPr>
          </a:lstStyle>
          <a:p>
            <a:pPr>
              <a:defRPr/>
            </a:pPr>
            <a:fld id="{0160A0B2-7F43-CA4D-8C30-48E6DB2E7A7F}" type="slidenum">
              <a:rPr lang="en-US" altLang="x-none"/>
              <a:pPr>
                <a:defRPr/>
              </a:pPr>
              <a:t>‹#›</a:t>
            </a:fld>
            <a:endParaRPr lang="en-US" altLang="x-none"/>
          </a:p>
        </p:txBody>
      </p:sp>
    </p:spTree>
    <p:extLst>
      <p:ext uri="{BB962C8B-B14F-4D97-AF65-F5344CB8AC3E}">
        <p14:creationId xmlns:p14="http://schemas.microsoft.com/office/powerpoint/2010/main" val="228721125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ayt Görüntüsü Yer Tutucusu 1"/>
          <p:cNvSpPr>
            <a:spLocks noGrp="1" noRot="1" noChangeAspect="1" noTextEdit="1"/>
          </p:cNvSpPr>
          <p:nvPr>
            <p:ph type="sldImg"/>
          </p:nvPr>
        </p:nvSpPr>
        <p:spPr>
          <a:ln/>
        </p:spPr>
      </p:sp>
      <p:sp>
        <p:nvSpPr>
          <p:cNvPr id="10242" name="Not Yer Tutucusu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x-none" altLang="x-none" dirty="0">
              <a:ea typeface="ＭＳ Ｐゴシック" charset="-128"/>
            </a:endParaRPr>
          </a:p>
        </p:txBody>
      </p:sp>
      <p:sp>
        <p:nvSpPr>
          <p:cNvPr id="10243" name="Slayt Numarası Yer Tutucusu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a:defRPr sz="2400" b="1">
                <a:solidFill>
                  <a:schemeClr val="tx1"/>
                </a:solidFill>
                <a:latin typeface="Arial" charset="0"/>
                <a:ea typeface="ＭＳ Ｐゴシック" charset="-128"/>
              </a:defRPr>
            </a:lvl1pPr>
            <a:lvl2pPr marL="742950" indent="-285750" defTabSz="923925">
              <a:defRPr sz="2400" b="1">
                <a:solidFill>
                  <a:schemeClr val="tx1"/>
                </a:solidFill>
                <a:latin typeface="Arial" charset="0"/>
                <a:ea typeface="ＭＳ Ｐゴシック" charset="-128"/>
              </a:defRPr>
            </a:lvl2pPr>
            <a:lvl3pPr marL="1143000" indent="-228600" defTabSz="923925">
              <a:defRPr sz="2400" b="1">
                <a:solidFill>
                  <a:schemeClr val="tx1"/>
                </a:solidFill>
                <a:latin typeface="Arial" charset="0"/>
                <a:ea typeface="ＭＳ Ｐゴシック" charset="-128"/>
              </a:defRPr>
            </a:lvl3pPr>
            <a:lvl4pPr marL="1600200" indent="-228600" defTabSz="923925">
              <a:defRPr sz="2400" b="1">
                <a:solidFill>
                  <a:schemeClr val="tx1"/>
                </a:solidFill>
                <a:latin typeface="Arial" charset="0"/>
                <a:ea typeface="ＭＳ Ｐゴシック" charset="-128"/>
              </a:defRPr>
            </a:lvl4pPr>
            <a:lvl5pPr marL="2057400" indent="-228600" defTabSz="923925">
              <a:defRPr sz="2400" b="1">
                <a:solidFill>
                  <a:schemeClr val="tx1"/>
                </a:solidFill>
                <a:latin typeface="Arial" charset="0"/>
                <a:ea typeface="ＭＳ Ｐゴシック" charset="-128"/>
              </a:defRPr>
            </a:lvl5pPr>
            <a:lvl6pPr marL="2514600" indent="-228600" defTabSz="923925"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defTabSz="923925"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defTabSz="923925"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defTabSz="923925" eaLnBrk="0" fontAlgn="base" hangingPunct="0">
              <a:spcBef>
                <a:spcPct val="0"/>
              </a:spcBef>
              <a:spcAft>
                <a:spcPct val="0"/>
              </a:spcAft>
              <a:defRPr sz="2400" b="1">
                <a:solidFill>
                  <a:schemeClr val="tx1"/>
                </a:solidFill>
                <a:latin typeface="Arial" charset="0"/>
                <a:ea typeface="ＭＳ Ｐゴシック" charset="-128"/>
              </a:defRPr>
            </a:lvl9pPr>
          </a:lstStyle>
          <a:p>
            <a:fld id="{3ADFD5C5-2202-4A4A-9888-33B8A3E4DC55}" type="slidenum">
              <a:rPr lang="en-US" altLang="x-none" sz="1000" b="0">
                <a:solidFill>
                  <a:srgbClr val="000000"/>
                </a:solidFill>
              </a:rPr>
              <a:pPr/>
              <a:t>1</a:t>
            </a:fld>
            <a:endParaRPr lang="en-US" altLang="x-none" sz="1000" b="0">
              <a:solidFill>
                <a:srgbClr val="000000"/>
              </a:solidFill>
            </a:endParaRPr>
          </a:p>
        </p:txBody>
      </p:sp>
    </p:spTree>
    <p:extLst>
      <p:ext uri="{BB962C8B-B14F-4D97-AF65-F5344CB8AC3E}">
        <p14:creationId xmlns:p14="http://schemas.microsoft.com/office/powerpoint/2010/main" val="200468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386286-77BA-4054-BE32-9F7BB8C5A1C7}"/>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1F0E24B-1627-498E-8368-B86B7EE710BD}" type="slidenum">
              <a:rPr lang="en-US" altLang="en-US"/>
              <a:pPr eaLnBrk="1" hangingPunct="1">
                <a:spcBef>
                  <a:spcPct val="0"/>
                </a:spcBef>
              </a:pPr>
              <a:t>15</a:t>
            </a:fld>
            <a:endParaRPr lang="en-US" altLang="en-US"/>
          </a:p>
        </p:txBody>
      </p:sp>
      <p:sp>
        <p:nvSpPr>
          <p:cNvPr id="70658" name="Rectangle 2">
            <a:extLst>
              <a:ext uri="{FF2B5EF4-FFF2-40B4-BE49-F238E27FC236}">
                <a16:creationId xmlns:a16="http://schemas.microsoft.com/office/drawing/2014/main" id="{F82FEA1A-C1BA-4D82-943C-43835C91C00F}"/>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2927705-761E-4F7E-BEBE-CBBF82DDB10F}"/>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DE4466-17E6-4C6D-8E10-AE456DE111C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CB8BB3F-625D-4052-A85A-75B0CA1A9D6D}" type="slidenum">
              <a:rPr lang="en-US" altLang="en-US"/>
              <a:pPr eaLnBrk="1" hangingPunct="1">
                <a:spcBef>
                  <a:spcPct val="0"/>
                </a:spcBef>
              </a:pPr>
              <a:t>16</a:t>
            </a:fld>
            <a:endParaRPr lang="en-US" altLang="en-US"/>
          </a:p>
        </p:txBody>
      </p:sp>
      <p:sp>
        <p:nvSpPr>
          <p:cNvPr id="71682" name="Rectangle 2">
            <a:extLst>
              <a:ext uri="{FF2B5EF4-FFF2-40B4-BE49-F238E27FC236}">
                <a16:creationId xmlns:a16="http://schemas.microsoft.com/office/drawing/2014/main" id="{264259F2-2A54-4D47-BF35-3C8C9F9AB188}"/>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4B9749E-EAA1-46FE-A345-18E333271144}"/>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ECF427-298E-49C6-B734-2778425B8F2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746F054-ED6C-4245-BAB5-194D5B4C6452}" type="slidenum">
              <a:rPr lang="en-US" altLang="en-US"/>
              <a:pPr eaLnBrk="1" hangingPunct="1">
                <a:spcBef>
                  <a:spcPct val="0"/>
                </a:spcBef>
              </a:pPr>
              <a:t>17</a:t>
            </a:fld>
            <a:endParaRPr lang="en-US" altLang="en-US"/>
          </a:p>
        </p:txBody>
      </p:sp>
      <p:sp>
        <p:nvSpPr>
          <p:cNvPr id="72706" name="Rectangle 2">
            <a:extLst>
              <a:ext uri="{FF2B5EF4-FFF2-40B4-BE49-F238E27FC236}">
                <a16:creationId xmlns:a16="http://schemas.microsoft.com/office/drawing/2014/main" id="{99F567B8-B3A2-42C9-92F9-8E0BC99E52C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54F82D4A-FEAD-43FF-88D8-B93332FD12EB}"/>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7389D0-A90C-4271-A6D6-F349E88C96B7}"/>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D41D8E8-8BE3-47EB-9AA9-849E54516AAB}" type="slidenum">
              <a:rPr lang="en-US" altLang="en-US"/>
              <a:pPr eaLnBrk="1" hangingPunct="1">
                <a:spcBef>
                  <a:spcPct val="0"/>
                </a:spcBef>
              </a:pPr>
              <a:t>19</a:t>
            </a:fld>
            <a:endParaRPr lang="en-US" altLang="en-US"/>
          </a:p>
        </p:txBody>
      </p:sp>
      <p:sp>
        <p:nvSpPr>
          <p:cNvPr id="73730" name="Rectangle 2">
            <a:extLst>
              <a:ext uri="{FF2B5EF4-FFF2-40B4-BE49-F238E27FC236}">
                <a16:creationId xmlns:a16="http://schemas.microsoft.com/office/drawing/2014/main" id="{BA0EE5DD-2FC5-44AA-8B0E-42C3B942AFD5}"/>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784F26E-2CBA-4212-A08E-5F0AAC4F873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3EF23A-4658-43C8-94C3-2A7B2E86299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FD87ABCE-C132-4C95-847A-C1AF47FDE91A}" type="slidenum">
              <a:rPr lang="en-US" altLang="en-US"/>
              <a:pPr eaLnBrk="1" hangingPunct="1">
                <a:spcBef>
                  <a:spcPct val="0"/>
                </a:spcBef>
              </a:pPr>
              <a:t>20</a:t>
            </a:fld>
            <a:endParaRPr lang="en-US" altLang="en-US"/>
          </a:p>
        </p:txBody>
      </p:sp>
      <p:sp>
        <p:nvSpPr>
          <p:cNvPr id="74754" name="Rectangle 2">
            <a:extLst>
              <a:ext uri="{FF2B5EF4-FFF2-40B4-BE49-F238E27FC236}">
                <a16:creationId xmlns:a16="http://schemas.microsoft.com/office/drawing/2014/main" id="{31391F6D-4C22-4256-B2D2-9C9D6ADE1A29}"/>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E1D9DB10-F0C5-4C23-9402-A700C5667601}"/>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96179C-36A2-43C6-BC26-D7C63B12B178}"/>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B2DB26D8-0ACF-41B6-8DA4-19ED77CC83E5}" type="slidenum">
              <a:rPr lang="en-US" altLang="en-US"/>
              <a:pPr eaLnBrk="1" hangingPunct="1">
                <a:spcBef>
                  <a:spcPct val="0"/>
                </a:spcBef>
              </a:pPr>
              <a:t>21</a:t>
            </a:fld>
            <a:endParaRPr lang="en-US" altLang="en-US"/>
          </a:p>
        </p:txBody>
      </p:sp>
      <p:sp>
        <p:nvSpPr>
          <p:cNvPr id="75778" name="Rectangle 2">
            <a:extLst>
              <a:ext uri="{FF2B5EF4-FFF2-40B4-BE49-F238E27FC236}">
                <a16:creationId xmlns:a16="http://schemas.microsoft.com/office/drawing/2014/main" id="{486148BA-33F5-44F4-84E9-B8C5C1937E42}"/>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F50A6DED-9591-45BE-8834-C4B5CF3772E1}"/>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576E2-877C-4F7F-87F9-EC100AA1040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F407933-8EFA-4E29-9965-48F58CF1D351}" type="slidenum">
              <a:rPr lang="en-US" altLang="en-US"/>
              <a:pPr eaLnBrk="1" hangingPunct="1">
                <a:spcBef>
                  <a:spcPct val="0"/>
                </a:spcBef>
              </a:pPr>
              <a:t>23</a:t>
            </a:fld>
            <a:endParaRPr lang="en-US" altLang="en-US"/>
          </a:p>
        </p:txBody>
      </p:sp>
      <p:sp>
        <p:nvSpPr>
          <p:cNvPr id="76802" name="Rectangle 2">
            <a:extLst>
              <a:ext uri="{FF2B5EF4-FFF2-40B4-BE49-F238E27FC236}">
                <a16:creationId xmlns:a16="http://schemas.microsoft.com/office/drawing/2014/main" id="{9FE0AA7C-E933-4330-A879-31D29C529A78}"/>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EA03E267-EE7D-4EC2-9083-3B4BEADE70B5}"/>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376FE9-516E-4D9C-A96F-00DABBCD515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8DE3F8F-D437-47E8-944C-EB70CC4D3F92}" type="slidenum">
              <a:rPr lang="en-US" altLang="en-US"/>
              <a:pPr eaLnBrk="1" hangingPunct="1">
                <a:spcBef>
                  <a:spcPct val="0"/>
                </a:spcBef>
              </a:pPr>
              <a:t>24</a:t>
            </a:fld>
            <a:endParaRPr lang="en-US" altLang="en-US"/>
          </a:p>
        </p:txBody>
      </p:sp>
      <p:sp>
        <p:nvSpPr>
          <p:cNvPr id="79874" name="Rectangle 2">
            <a:extLst>
              <a:ext uri="{FF2B5EF4-FFF2-40B4-BE49-F238E27FC236}">
                <a16:creationId xmlns:a16="http://schemas.microsoft.com/office/drawing/2014/main" id="{0BFFE96F-8977-4C99-8D5C-AE6AC6818F0F}"/>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3767D14-1FC3-4434-879A-31411ADCF70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5FE307-2FCA-4B74-B8C7-59E4EEE8FB8E}"/>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1C93450-E4AF-4639-A0BB-063DA8C259DA}" type="slidenum">
              <a:rPr lang="en-US" altLang="en-US"/>
              <a:pPr eaLnBrk="1" hangingPunct="1">
                <a:spcBef>
                  <a:spcPct val="0"/>
                </a:spcBef>
              </a:pPr>
              <a:t>25</a:t>
            </a:fld>
            <a:endParaRPr lang="en-US" altLang="en-US"/>
          </a:p>
        </p:txBody>
      </p:sp>
      <p:sp>
        <p:nvSpPr>
          <p:cNvPr id="80898" name="Rectangle 2">
            <a:extLst>
              <a:ext uri="{FF2B5EF4-FFF2-40B4-BE49-F238E27FC236}">
                <a16:creationId xmlns:a16="http://schemas.microsoft.com/office/drawing/2014/main" id="{8EE938B8-FDD3-48D3-947B-DBDF7BF79220}"/>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034615B1-3E1D-422A-BE61-56D3E260F131}"/>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D5D8CA-1B05-4EEA-BD93-40AEBBCA707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4187215C-472F-461A-9AC8-0B6B7475AB66}" type="slidenum">
              <a:rPr lang="en-US" altLang="en-US"/>
              <a:pPr eaLnBrk="1" hangingPunct="1">
                <a:spcBef>
                  <a:spcPct val="0"/>
                </a:spcBef>
              </a:pPr>
              <a:t>26</a:t>
            </a:fld>
            <a:endParaRPr lang="en-US" altLang="en-US"/>
          </a:p>
        </p:txBody>
      </p:sp>
      <p:sp>
        <p:nvSpPr>
          <p:cNvPr id="83970" name="Rectangle 2">
            <a:extLst>
              <a:ext uri="{FF2B5EF4-FFF2-40B4-BE49-F238E27FC236}">
                <a16:creationId xmlns:a16="http://schemas.microsoft.com/office/drawing/2014/main" id="{46825E49-3406-4FA9-9437-8DF0C434FFB3}"/>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8FD01082-AE6D-430C-ABB5-8769BF68732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12E4CB-77A0-4B75-A94A-0F2513E4E177}"/>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443B696F-9572-4F55-869C-3CA62F9233D1}" type="slidenum">
              <a:rPr lang="en-US" altLang="en-US"/>
              <a:pPr eaLnBrk="1" hangingPunct="1">
                <a:spcBef>
                  <a:spcPct val="0"/>
                </a:spcBef>
              </a:pPr>
              <a:t>2</a:t>
            </a:fld>
            <a:endParaRPr lang="en-US" altLang="en-US"/>
          </a:p>
        </p:txBody>
      </p:sp>
      <p:sp>
        <p:nvSpPr>
          <p:cNvPr id="157698" name="Rectangle 2">
            <a:extLst>
              <a:ext uri="{FF2B5EF4-FFF2-40B4-BE49-F238E27FC236}">
                <a16:creationId xmlns:a16="http://schemas.microsoft.com/office/drawing/2014/main" id="{1362BE9D-FAA1-4D78-866D-830DBE5362AF}"/>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180502E6-9E9A-49D1-A788-17002213E660}"/>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60ABFC-56EA-4E9D-89E8-077517FF7331}"/>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E0378AC-9966-433A-BAFE-BFA5B8CDBFD6}" type="slidenum">
              <a:rPr lang="en-US" altLang="en-US"/>
              <a:pPr eaLnBrk="1" hangingPunct="1">
                <a:spcBef>
                  <a:spcPct val="0"/>
                </a:spcBef>
              </a:pPr>
              <a:t>27</a:t>
            </a:fld>
            <a:endParaRPr lang="en-US" altLang="en-US"/>
          </a:p>
        </p:txBody>
      </p:sp>
      <p:sp>
        <p:nvSpPr>
          <p:cNvPr id="82946" name="Rectangle 2">
            <a:extLst>
              <a:ext uri="{FF2B5EF4-FFF2-40B4-BE49-F238E27FC236}">
                <a16:creationId xmlns:a16="http://schemas.microsoft.com/office/drawing/2014/main" id="{CA772E66-9F36-4AD5-A106-715926F99624}"/>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5FC00375-5138-4FE6-BE3D-AC4FDBEDBEAB}"/>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E8412C-D7B6-4357-AD5D-921EC3088BF0}"/>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30B4002-8D74-44EA-BB19-CC3C4CA913A9}" type="slidenum">
              <a:rPr lang="en-US" altLang="en-US"/>
              <a:pPr eaLnBrk="1" hangingPunct="1">
                <a:spcBef>
                  <a:spcPct val="0"/>
                </a:spcBef>
              </a:pPr>
              <a:t>28</a:t>
            </a:fld>
            <a:endParaRPr lang="en-US" altLang="en-US"/>
          </a:p>
        </p:txBody>
      </p:sp>
      <p:sp>
        <p:nvSpPr>
          <p:cNvPr id="84994" name="Rectangle 2">
            <a:extLst>
              <a:ext uri="{FF2B5EF4-FFF2-40B4-BE49-F238E27FC236}">
                <a16:creationId xmlns:a16="http://schemas.microsoft.com/office/drawing/2014/main" id="{02E2AD7D-4D57-4DB7-9B70-FEBD05C401CC}"/>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76D8EE9A-84B1-4212-A3B9-C33916A26098}"/>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7FAF58-28C3-47C3-AA36-E25A0F922428}"/>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5BB27130-AA30-4A11-9765-A8C9CD305E3C}" type="slidenum">
              <a:rPr lang="en-US" altLang="en-US"/>
              <a:pPr eaLnBrk="1" hangingPunct="1">
                <a:spcBef>
                  <a:spcPct val="0"/>
                </a:spcBef>
              </a:pPr>
              <a:t>29</a:t>
            </a:fld>
            <a:endParaRPr lang="en-US" altLang="en-US"/>
          </a:p>
        </p:txBody>
      </p:sp>
      <p:sp>
        <p:nvSpPr>
          <p:cNvPr id="86018" name="Rectangle 2">
            <a:extLst>
              <a:ext uri="{FF2B5EF4-FFF2-40B4-BE49-F238E27FC236}">
                <a16:creationId xmlns:a16="http://schemas.microsoft.com/office/drawing/2014/main" id="{9402BF26-4D10-4817-BDE3-D8F130CD403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F8DA6244-9B13-470C-9394-AE834ED811BD}"/>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81D0E6-EB56-4A11-8B02-97B56E9AD0F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FF08205-D443-4EAE-BDE7-0F84F93E5740}" type="slidenum">
              <a:rPr lang="en-US" altLang="en-US"/>
              <a:pPr eaLnBrk="1" hangingPunct="1">
                <a:spcBef>
                  <a:spcPct val="0"/>
                </a:spcBef>
              </a:pPr>
              <a:t>30</a:t>
            </a:fld>
            <a:endParaRPr lang="en-US" altLang="en-US"/>
          </a:p>
        </p:txBody>
      </p:sp>
      <p:sp>
        <p:nvSpPr>
          <p:cNvPr id="87042" name="Rectangle 2">
            <a:extLst>
              <a:ext uri="{FF2B5EF4-FFF2-40B4-BE49-F238E27FC236}">
                <a16:creationId xmlns:a16="http://schemas.microsoft.com/office/drawing/2014/main" id="{49B732E6-7C35-4349-B274-61F003D4FD89}"/>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D8D59817-E738-496B-8285-95F898E6D7FE}"/>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16F0B-9EC7-4802-86BB-F375A1F1E1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5C4D4-3724-4ED3-8A31-64D393D4C9FD}"/>
              </a:ext>
            </a:extLst>
          </p:cNvPr>
          <p:cNvSpPr>
            <a:spLocks noGrp="1"/>
          </p:cNvSpPr>
          <p:nvPr>
            <p:ph type="body" idx="1"/>
          </p:nvPr>
        </p:nvSpPr>
        <p:spPr/>
        <p:txBody>
          <a:bodyPr/>
          <a:lstStyle/>
          <a:p>
            <a:pPr eaLnBrk="1" hangingPunct="1">
              <a:defRPr/>
            </a:pPr>
            <a:endParaRPr lang="en-US" dirty="0">
              <a:cs typeface="+mn-cs"/>
            </a:endParaRPr>
          </a:p>
        </p:txBody>
      </p:sp>
      <p:sp>
        <p:nvSpPr>
          <p:cNvPr id="4" name="Slide Number Placeholder 3">
            <a:extLst>
              <a:ext uri="{FF2B5EF4-FFF2-40B4-BE49-F238E27FC236}">
                <a16:creationId xmlns:a16="http://schemas.microsoft.com/office/drawing/2014/main" id="{70609C17-A712-4989-ADF6-EFB3D4610B7C}"/>
              </a:ext>
            </a:extLst>
          </p:cNvPr>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8D7BE89-E473-4909-9963-F8C1121CBFB0}" type="slidenum">
              <a:rPr lang="en-US" altLang="en-US"/>
              <a:pPr eaLnBrk="1" hangingPunct="1">
                <a:spcBef>
                  <a:spcPct val="0"/>
                </a:spcBef>
              </a:pPr>
              <a:t>58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BF13E-A76E-45DF-9014-ABE0EDC05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579E6-BC96-4C43-9468-76A5434DFE5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566B44B-7FF9-424F-81E4-B97ABB685CFB}"/>
              </a:ext>
            </a:extLst>
          </p:cNvPr>
          <p:cNvSpPr>
            <a:spLocks noGrp="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29966154-C1B7-4D1D-9AE6-E4B8794DD1E2}" type="slidenum">
              <a:rPr lang="en-US" altLang="en-US"/>
              <a:pPr eaLnBrk="1" hangingPunct="1">
                <a:spcBef>
                  <a:spcPct val="0"/>
                </a:spcBef>
              </a:pPr>
              <a:t>59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B757A-E5E6-479B-8972-82962A9269C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2DD08EA2-E97E-4CBA-842E-3A957DA3619B}" type="slidenum">
              <a:rPr lang="en-US" altLang="en-US"/>
              <a:pPr eaLnBrk="1" hangingPunct="1">
                <a:spcBef>
                  <a:spcPct val="0"/>
                </a:spcBef>
              </a:pPr>
              <a:t>74</a:t>
            </a:fld>
            <a:endParaRPr lang="en-US" altLang="en-US"/>
          </a:p>
        </p:txBody>
      </p:sp>
      <p:sp>
        <p:nvSpPr>
          <p:cNvPr id="89090" name="Rectangle 2">
            <a:extLst>
              <a:ext uri="{FF2B5EF4-FFF2-40B4-BE49-F238E27FC236}">
                <a16:creationId xmlns:a16="http://schemas.microsoft.com/office/drawing/2014/main" id="{FA736E8D-1C48-4A49-BA8A-B26DCEC0AC8C}"/>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A9BC3954-3254-4AF6-902D-A9ADBA63099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BA2707-19F3-42B7-95D0-F212CEE78AE9}"/>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070D746E-F5E2-49F1-AA58-0B16ABCD6951}" type="slidenum">
              <a:rPr lang="en-US" altLang="en-US"/>
              <a:pPr eaLnBrk="1" hangingPunct="1">
                <a:spcBef>
                  <a:spcPct val="0"/>
                </a:spcBef>
              </a:pPr>
              <a:t>8</a:t>
            </a:fld>
            <a:endParaRPr lang="en-US" altLang="en-US"/>
          </a:p>
        </p:txBody>
      </p:sp>
      <p:sp>
        <p:nvSpPr>
          <p:cNvPr id="88066" name="Rectangle 2">
            <a:extLst>
              <a:ext uri="{FF2B5EF4-FFF2-40B4-BE49-F238E27FC236}">
                <a16:creationId xmlns:a16="http://schemas.microsoft.com/office/drawing/2014/main" id="{3A4D86FE-5C92-44D2-98BA-DA32CD14BED8}"/>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1472B39D-4918-4C51-A8F1-6BD2D22732D0}"/>
              </a:ext>
            </a:extLst>
          </p:cNvPr>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3812780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44A657-0A9C-4843-AED1-FCB753EEF438}"/>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D9F88616-F035-4887-BCDE-C6C430928437}" type="slidenum">
              <a:rPr lang="en-US" altLang="en-US"/>
              <a:pPr eaLnBrk="1" hangingPunct="1">
                <a:spcBef>
                  <a:spcPct val="0"/>
                </a:spcBef>
              </a:pPr>
              <a:t>9</a:t>
            </a:fld>
            <a:endParaRPr lang="en-US" altLang="en-US"/>
          </a:p>
        </p:txBody>
      </p:sp>
      <p:sp>
        <p:nvSpPr>
          <p:cNvPr id="64514" name="Rectangle 2">
            <a:extLst>
              <a:ext uri="{FF2B5EF4-FFF2-40B4-BE49-F238E27FC236}">
                <a16:creationId xmlns:a16="http://schemas.microsoft.com/office/drawing/2014/main" id="{F643E76C-04B8-406B-9243-7B579626030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4E36D8C4-10B4-43B7-AD3C-607E07AA5EA6}"/>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075783-D64B-493E-B392-9F111CFC943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56B3E9A-0E7F-4A3A-8892-F1E5B1A6CFAA}" type="slidenum">
              <a:rPr lang="en-US" altLang="en-US"/>
              <a:pPr eaLnBrk="1" hangingPunct="1">
                <a:spcBef>
                  <a:spcPct val="0"/>
                </a:spcBef>
              </a:pPr>
              <a:t>10</a:t>
            </a:fld>
            <a:endParaRPr lang="en-US" altLang="en-US"/>
          </a:p>
        </p:txBody>
      </p:sp>
      <p:sp>
        <p:nvSpPr>
          <p:cNvPr id="65538" name="Rectangle 2">
            <a:extLst>
              <a:ext uri="{FF2B5EF4-FFF2-40B4-BE49-F238E27FC236}">
                <a16:creationId xmlns:a16="http://schemas.microsoft.com/office/drawing/2014/main" id="{39E6E737-90DA-41DE-96BB-6B856EE38F7E}"/>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0D49727B-912C-4D9C-8308-2A8FB93E32B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59C69D-0E24-4DCA-AF25-A966BCE8D96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E553388-0178-4D64-818E-0B2568F24790}" type="slidenum">
              <a:rPr lang="en-US" altLang="en-US"/>
              <a:pPr eaLnBrk="1" hangingPunct="1">
                <a:spcBef>
                  <a:spcPct val="0"/>
                </a:spcBef>
              </a:pPr>
              <a:t>11</a:t>
            </a:fld>
            <a:endParaRPr lang="en-US" altLang="en-US"/>
          </a:p>
        </p:txBody>
      </p:sp>
      <p:sp>
        <p:nvSpPr>
          <p:cNvPr id="66562" name="Rectangle 2">
            <a:extLst>
              <a:ext uri="{FF2B5EF4-FFF2-40B4-BE49-F238E27FC236}">
                <a16:creationId xmlns:a16="http://schemas.microsoft.com/office/drawing/2014/main" id="{107C623F-6F0C-4EE9-ACC9-C1BC3710449E}"/>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682D8697-E1D3-42B5-805F-74BE70991869}"/>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622CD5-93B7-4576-B6D6-5E9D07F99108}"/>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9EEAD0B2-73E4-4CD9-8468-CAB8A84A51D2}" type="slidenum">
              <a:rPr lang="en-US" altLang="en-US"/>
              <a:pPr eaLnBrk="1" hangingPunct="1">
                <a:spcBef>
                  <a:spcPct val="0"/>
                </a:spcBef>
              </a:pPr>
              <a:t>12</a:t>
            </a:fld>
            <a:endParaRPr lang="en-US" altLang="en-US"/>
          </a:p>
        </p:txBody>
      </p:sp>
      <p:sp>
        <p:nvSpPr>
          <p:cNvPr id="67586" name="Rectangle 2">
            <a:extLst>
              <a:ext uri="{FF2B5EF4-FFF2-40B4-BE49-F238E27FC236}">
                <a16:creationId xmlns:a16="http://schemas.microsoft.com/office/drawing/2014/main" id="{561E2A5C-4DBF-430E-9B96-C75A13E67031}"/>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9AC7E66A-3BAD-4A01-A606-C23C1A6B02C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493B24-D6CE-45F2-B433-4FE094D4E3AE}"/>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14B91B18-9A99-4365-BA8C-7F06051716E7}" type="slidenum">
              <a:rPr lang="en-US" altLang="en-US"/>
              <a:pPr eaLnBrk="1" hangingPunct="1">
                <a:spcBef>
                  <a:spcPct val="0"/>
                </a:spcBef>
              </a:pPr>
              <a:t>13</a:t>
            </a:fld>
            <a:endParaRPr lang="en-US" altLang="en-US"/>
          </a:p>
        </p:txBody>
      </p:sp>
      <p:sp>
        <p:nvSpPr>
          <p:cNvPr id="68610" name="Rectangle 2">
            <a:extLst>
              <a:ext uri="{FF2B5EF4-FFF2-40B4-BE49-F238E27FC236}">
                <a16:creationId xmlns:a16="http://schemas.microsoft.com/office/drawing/2014/main" id="{32B8722A-4275-4494-BD61-1A30F2EC00B4}"/>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14F3DFE4-CF98-483D-B20F-8D907F360854}"/>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20BE8E-6278-4DB9-9890-827FFC0950F2}"/>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EBF8048D-3134-42EE-9DB6-BAE9D089049D}" type="slidenum">
              <a:rPr lang="en-US" altLang="en-US"/>
              <a:pPr eaLnBrk="1" hangingPunct="1">
                <a:spcBef>
                  <a:spcPct val="0"/>
                </a:spcBef>
              </a:pPr>
              <a:t>14</a:t>
            </a:fld>
            <a:endParaRPr lang="en-US" altLang="en-US"/>
          </a:p>
        </p:txBody>
      </p:sp>
      <p:sp>
        <p:nvSpPr>
          <p:cNvPr id="69634" name="Rectangle 2">
            <a:extLst>
              <a:ext uri="{FF2B5EF4-FFF2-40B4-BE49-F238E27FC236}">
                <a16:creationId xmlns:a16="http://schemas.microsoft.com/office/drawing/2014/main" id="{AC05BD7F-07CB-48E3-8BD6-63F3A0C58663}"/>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2E03E098-9E11-4D40-96B3-521C0F241A9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55600"/>
            <a:ext cx="4775200" cy="179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882900"/>
            <a:ext cx="7772400" cy="1600200"/>
          </a:xfrm>
        </p:spPr>
        <p:txBody>
          <a:bodyPr/>
          <a:lstStyle>
            <a:lvl1pPr>
              <a:defRPr sz="4000">
                <a:latin typeface="Trebuchet MS" charset="0"/>
                <a:ea typeface="Trebuchet MS" charset="0"/>
                <a:cs typeface="Trebuchet MS"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3" name="Subtitle 2"/>
          <p:cNvSpPr>
            <a:spLocks noGrp="1"/>
          </p:cNvSpPr>
          <p:nvPr>
            <p:ph type="subTitle" idx="1"/>
          </p:nvPr>
        </p:nvSpPr>
        <p:spPr>
          <a:xfrm>
            <a:off x="1371600" y="4775200"/>
            <a:ext cx="6400800" cy="863600"/>
          </a:xfrm>
          <a:prstGeom prst="rect">
            <a:avLst/>
          </a:prstGeom>
        </p:spPr>
        <p:txBody>
          <a:bodyPr/>
          <a:lstStyle>
            <a:lvl1pPr marL="0" indent="0" algn="ctr">
              <a:buNone/>
              <a:defRPr sz="2800">
                <a:solidFill>
                  <a:schemeClr val="tx1">
                    <a:tint val="75000"/>
                  </a:schemeClr>
                </a:solidFill>
                <a:latin typeface="Apple Color Emoji" charset="0"/>
                <a:ea typeface="Apple Color Emoji" charset="0"/>
                <a:cs typeface="Apple Color Emoj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err="1"/>
              <a:t>Click</a:t>
            </a:r>
            <a:r>
              <a:rPr lang="tr-TR" dirty="0"/>
              <a:t> </a:t>
            </a:r>
            <a:r>
              <a:rPr lang="tr-TR" dirty="0" err="1"/>
              <a:t>to</a:t>
            </a:r>
            <a:r>
              <a:rPr lang="tr-TR" dirty="0"/>
              <a:t> </a:t>
            </a:r>
            <a:r>
              <a:rPr lang="tr-TR" dirty="0" err="1"/>
              <a:t>edit</a:t>
            </a:r>
            <a:r>
              <a:rPr lang="tr-TR" dirty="0"/>
              <a:t> Master </a:t>
            </a:r>
            <a:r>
              <a:rPr lang="tr-TR" dirty="0" err="1"/>
              <a:t>subtitle</a:t>
            </a:r>
            <a:r>
              <a:rPr lang="tr-TR" dirty="0"/>
              <a:t> </a:t>
            </a:r>
            <a:r>
              <a:rPr lang="tr-TR" dirty="0" err="1"/>
              <a:t>style</a:t>
            </a:r>
            <a:endParaRPr lang="en-US" dirty="0"/>
          </a:p>
        </p:txBody>
      </p:sp>
      <p:sp>
        <p:nvSpPr>
          <p:cNvPr id="5" name="Date Placeholder 3"/>
          <p:cNvSpPr>
            <a:spLocks noGrp="1"/>
          </p:cNvSpPr>
          <p:nvPr>
            <p:ph type="dt" sz="half" idx="10"/>
          </p:nvPr>
        </p:nvSpPr>
        <p:spPr/>
        <p:txBody>
          <a:bodyPr/>
          <a:lstStyle>
            <a:lvl1pPr defTabSz="914400" eaLnBrk="0" hangingPunct="0">
              <a:defRPr i="1">
                <a:latin typeface="Bookman Old Style" charset="0"/>
                <a:cs typeface="Bookman Old Style" charset="0"/>
              </a:defRPr>
            </a:lvl1pPr>
          </a:lstStyle>
          <a:p>
            <a:pPr>
              <a:defRPr/>
            </a:pPr>
            <a:r>
              <a:rPr lang="tr-TR"/>
              <a:t>21/05/2018</a:t>
            </a:r>
            <a:endParaRPr lang="en-US"/>
          </a:p>
        </p:txBody>
      </p:sp>
      <p:sp>
        <p:nvSpPr>
          <p:cNvPr id="6" name="Footer Placeholder 4"/>
          <p:cNvSpPr>
            <a:spLocks noGrp="1"/>
          </p:cNvSpPr>
          <p:nvPr>
            <p:ph type="ftr" sz="quarter" idx="11"/>
          </p:nvPr>
        </p:nvSpPr>
        <p:spPr/>
        <p:txBody>
          <a:bodyPr/>
          <a:lstStyle>
            <a:lvl1pPr defTabSz="914400" eaLnBrk="0" hangingPunct="0">
              <a:defRPr i="1">
                <a:latin typeface="Bookman Old Style" charset="0"/>
                <a:cs typeface="Bookman Old Style" charset="0"/>
              </a:defRPr>
            </a:lvl1pPr>
          </a:lstStyle>
          <a:p>
            <a:pPr>
              <a:defRPr/>
            </a:pPr>
            <a:r>
              <a:rPr lang="de-DE"/>
              <a:t>MEDIPOL - Dr. Ozdemir</a:t>
            </a:r>
            <a:endParaRPr lang="en-US"/>
          </a:p>
        </p:txBody>
      </p:sp>
      <p:sp>
        <p:nvSpPr>
          <p:cNvPr id="7" name="Slide Number Placeholder 5"/>
          <p:cNvSpPr>
            <a:spLocks noGrp="1"/>
          </p:cNvSpPr>
          <p:nvPr>
            <p:ph type="sldNum" sz="quarter" idx="12"/>
          </p:nvPr>
        </p:nvSpPr>
        <p:spPr/>
        <p:txBody>
          <a:bodyPr/>
          <a:lstStyle>
            <a:lvl1pPr defTabSz="914400" eaLnBrk="0" hangingPunct="0">
              <a:defRPr i="1" smtClean="0">
                <a:latin typeface="Bookman Old Style" charset="0"/>
              </a:defRPr>
            </a:lvl1pPr>
          </a:lstStyle>
          <a:p>
            <a:pPr>
              <a:defRPr/>
            </a:pPr>
            <a:fld id="{DF76A0B6-67B3-AF41-B686-8B8E202587D8}" type="slidenum">
              <a:rPr lang="en-US" altLang="x-none"/>
              <a:pPr>
                <a:defRPr/>
              </a:pPr>
              <a:t>‹#›</a:t>
            </a:fld>
            <a:endParaRPr lang="en-US" altLang="x-none"/>
          </a:p>
        </p:txBody>
      </p:sp>
    </p:spTree>
    <p:extLst>
      <p:ext uri="{BB962C8B-B14F-4D97-AF65-F5344CB8AC3E}">
        <p14:creationId xmlns:p14="http://schemas.microsoft.com/office/powerpoint/2010/main" val="108256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595692-A951-45D9-8566-C4C3A60AE182}"/>
              </a:ext>
            </a:extLst>
          </p:cNvPr>
          <p:cNvSpPr>
            <a:spLocks noGrp="1" noChangeArrowheads="1"/>
          </p:cNvSpPr>
          <p:nvPr>
            <p:ph type="sldNum" sz="quarter" idx="10"/>
          </p:nvPr>
        </p:nvSpPr>
        <p:spPr>
          <a:ln/>
        </p:spPr>
        <p:txBody>
          <a:bodyPr/>
          <a:lstStyle>
            <a:lvl1pPr>
              <a:defRPr/>
            </a:lvl1pPr>
          </a:lstStyle>
          <a:p>
            <a:fld id="{D4D631AF-4F90-4BF5-B3D5-DF0E95727F34}" type="slidenum">
              <a:rPr lang="en-US" altLang="en-US"/>
              <a:pPr/>
              <a:t>‹#›</a:t>
            </a:fld>
            <a:endParaRPr lang="en-US" altLang="en-US"/>
          </a:p>
        </p:txBody>
      </p:sp>
    </p:spTree>
    <p:extLst>
      <p:ext uri="{BB962C8B-B14F-4D97-AF65-F5344CB8AC3E}">
        <p14:creationId xmlns:p14="http://schemas.microsoft.com/office/powerpoint/2010/main" val="32304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23906BA-A78D-483F-88D7-F7DFEB31DD3E}"/>
              </a:ext>
            </a:extLst>
          </p:cNvPr>
          <p:cNvSpPr>
            <a:spLocks noGrp="1" noChangeArrowheads="1"/>
          </p:cNvSpPr>
          <p:nvPr>
            <p:ph type="sldNum" sz="quarter" idx="10"/>
          </p:nvPr>
        </p:nvSpPr>
        <p:spPr>
          <a:ln/>
        </p:spPr>
        <p:txBody>
          <a:bodyPr/>
          <a:lstStyle>
            <a:lvl1pPr>
              <a:defRPr/>
            </a:lvl1pPr>
          </a:lstStyle>
          <a:p>
            <a:fld id="{25DAEA19-8F7E-4864-9A44-8F998E1ED7D7}" type="slidenum">
              <a:rPr lang="en-US" altLang="en-US"/>
              <a:pPr/>
              <a:t>‹#›</a:t>
            </a:fld>
            <a:endParaRPr lang="en-US" altLang="en-US"/>
          </a:p>
        </p:txBody>
      </p:sp>
    </p:spTree>
    <p:extLst>
      <p:ext uri="{BB962C8B-B14F-4D97-AF65-F5344CB8AC3E}">
        <p14:creationId xmlns:p14="http://schemas.microsoft.com/office/powerpoint/2010/main" val="412103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2525FB-40B1-4A5B-83B1-CEC00431A375}"/>
              </a:ext>
            </a:extLst>
          </p:cNvPr>
          <p:cNvSpPr>
            <a:spLocks noGrp="1" noChangeArrowheads="1"/>
          </p:cNvSpPr>
          <p:nvPr>
            <p:ph type="sldNum" sz="quarter" idx="10"/>
          </p:nvPr>
        </p:nvSpPr>
        <p:spPr>
          <a:ln/>
        </p:spPr>
        <p:txBody>
          <a:bodyPr/>
          <a:lstStyle>
            <a:lvl1pPr>
              <a:defRPr/>
            </a:lvl1pPr>
          </a:lstStyle>
          <a:p>
            <a:fld id="{71A8758D-F516-4E63-93F8-1198412C6BA4}" type="slidenum">
              <a:rPr lang="en-US" altLang="en-US"/>
              <a:pPr/>
              <a:t>‹#›</a:t>
            </a:fld>
            <a:endParaRPr lang="en-US" altLang="en-US"/>
          </a:p>
        </p:txBody>
      </p:sp>
    </p:spTree>
    <p:extLst>
      <p:ext uri="{BB962C8B-B14F-4D97-AF65-F5344CB8AC3E}">
        <p14:creationId xmlns:p14="http://schemas.microsoft.com/office/powerpoint/2010/main" val="103692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A77DE2-02AB-47F9-AFE9-95699D36FEAB}"/>
              </a:ext>
            </a:extLst>
          </p:cNvPr>
          <p:cNvSpPr>
            <a:spLocks noGrp="1" noChangeArrowheads="1"/>
          </p:cNvSpPr>
          <p:nvPr>
            <p:ph type="sldNum" sz="quarter" idx="10"/>
          </p:nvPr>
        </p:nvSpPr>
        <p:spPr>
          <a:ln/>
        </p:spPr>
        <p:txBody>
          <a:bodyPr/>
          <a:lstStyle>
            <a:lvl1pPr>
              <a:defRPr/>
            </a:lvl1pPr>
          </a:lstStyle>
          <a:p>
            <a:fld id="{1BA9D13C-AA52-4556-94C3-C2C7305538E6}" type="slidenum">
              <a:rPr lang="en-US" altLang="en-US"/>
              <a:pPr/>
              <a:t>‹#›</a:t>
            </a:fld>
            <a:endParaRPr lang="en-US" altLang="en-US"/>
          </a:p>
        </p:txBody>
      </p:sp>
    </p:spTree>
    <p:extLst>
      <p:ext uri="{BB962C8B-B14F-4D97-AF65-F5344CB8AC3E}">
        <p14:creationId xmlns:p14="http://schemas.microsoft.com/office/powerpoint/2010/main" val="1444947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4F2B75-1C2B-43C5-A4D9-CA80A891B07B}"/>
              </a:ext>
            </a:extLst>
          </p:cNvPr>
          <p:cNvSpPr>
            <a:spLocks noGrp="1" noChangeArrowheads="1"/>
          </p:cNvSpPr>
          <p:nvPr>
            <p:ph type="sldNum" sz="quarter" idx="10"/>
          </p:nvPr>
        </p:nvSpPr>
        <p:spPr>
          <a:ln/>
        </p:spPr>
        <p:txBody>
          <a:bodyPr/>
          <a:lstStyle>
            <a:lvl1pPr>
              <a:defRPr/>
            </a:lvl1pPr>
          </a:lstStyle>
          <a:p>
            <a:fld id="{476E902A-0544-46C7-A745-F5200A2433C9}" type="slidenum">
              <a:rPr lang="en-US" altLang="en-US"/>
              <a:pPr/>
              <a:t>‹#›</a:t>
            </a:fld>
            <a:endParaRPr lang="en-US" altLang="en-US"/>
          </a:p>
        </p:txBody>
      </p:sp>
    </p:spTree>
    <p:extLst>
      <p:ext uri="{BB962C8B-B14F-4D97-AF65-F5344CB8AC3E}">
        <p14:creationId xmlns:p14="http://schemas.microsoft.com/office/powerpoint/2010/main" val="705899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215265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30555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A571F4-6BE9-4091-8D4C-93EF6B975502}"/>
              </a:ext>
            </a:extLst>
          </p:cNvPr>
          <p:cNvSpPr>
            <a:spLocks noGrp="1" noChangeArrowheads="1"/>
          </p:cNvSpPr>
          <p:nvPr>
            <p:ph type="sldNum" sz="quarter" idx="10"/>
          </p:nvPr>
        </p:nvSpPr>
        <p:spPr>
          <a:ln/>
        </p:spPr>
        <p:txBody>
          <a:bodyPr/>
          <a:lstStyle>
            <a:lvl1pPr>
              <a:defRPr/>
            </a:lvl1pPr>
          </a:lstStyle>
          <a:p>
            <a:fld id="{3B4AC8A4-45DA-4A99-AE89-689AA3402BA4}" type="slidenum">
              <a:rPr lang="en-US" altLang="en-US"/>
              <a:pPr/>
              <a:t>‹#›</a:t>
            </a:fld>
            <a:endParaRPr lang="en-US" altLang="en-US"/>
          </a:p>
        </p:txBody>
      </p:sp>
    </p:spTree>
    <p:extLst>
      <p:ext uri="{BB962C8B-B14F-4D97-AF65-F5344CB8AC3E}">
        <p14:creationId xmlns:p14="http://schemas.microsoft.com/office/powerpoint/2010/main" val="224991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0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400" y="101601"/>
            <a:ext cx="8229600" cy="714571"/>
          </a:xfrm>
        </p:spPr>
        <p:txBody>
          <a:bodyPr/>
          <a:lstStyle>
            <a:lvl1pPr algn="l">
              <a:defRPr sz="3600">
                <a:solidFill>
                  <a:schemeClr val="bg1"/>
                </a:solidFill>
                <a:latin typeface="Trebuchet MS" charset="0"/>
                <a:ea typeface="Trebuchet MS" charset="0"/>
                <a:cs typeface="Trebuchet MS" charset="0"/>
              </a:defRPr>
            </a:lvl1pPr>
          </a:lstStyle>
          <a:p>
            <a:r>
              <a:rPr lang="tr-TR" dirty="0"/>
              <a:t>Click to edit Master title style</a:t>
            </a:r>
            <a:endParaRPr lang="en-US" dirty="0"/>
          </a:p>
        </p:txBody>
      </p:sp>
      <p:sp>
        <p:nvSpPr>
          <p:cNvPr id="3" name="Content Placeholder 2"/>
          <p:cNvSpPr>
            <a:spLocks noGrp="1"/>
          </p:cNvSpPr>
          <p:nvPr>
            <p:ph idx="1"/>
          </p:nvPr>
        </p:nvSpPr>
        <p:spPr>
          <a:xfrm>
            <a:off x="457200" y="1231900"/>
            <a:ext cx="8229600" cy="4894263"/>
          </a:xfrm>
          <a:prstGeom prst="rect">
            <a:avLst/>
          </a:prstGeom>
        </p:spPr>
        <p:txBody>
          <a:bodyPr/>
          <a:lstStyle>
            <a:lvl1pPr marL="342900" indent="-342900">
              <a:buClr>
                <a:srgbClr val="0000CC"/>
              </a:buClr>
              <a:buSzPct val="100000"/>
              <a:buFont typeface="Wingdings" charset="2"/>
              <a:buChar char="§"/>
              <a:defRPr>
                <a:latin typeface="Bookman Old Style" charset="0"/>
                <a:ea typeface="Bookman Old Style" charset="0"/>
                <a:cs typeface="Bookman Old Style" charset="0"/>
              </a:defRPr>
            </a:lvl1pPr>
            <a:lvl2pPr>
              <a:defRPr b="0" i="0">
                <a:latin typeface="Bookman Old Style" charset="0"/>
                <a:ea typeface="Bookman Old Style" charset="0"/>
                <a:cs typeface="Bookman Old Style" charset="0"/>
              </a:defRPr>
            </a:lvl2pPr>
            <a:lvl3pPr>
              <a:defRPr>
                <a:latin typeface="Century Gothic" charset="0"/>
                <a:ea typeface="Century Gothic" charset="0"/>
                <a:cs typeface="Century Gothic" charset="0"/>
              </a:defRPr>
            </a:lvl3pPr>
            <a:lvl5pPr>
              <a:defRPr>
                <a:latin typeface="Candara" charset="0"/>
                <a:ea typeface="Candara" charset="0"/>
                <a:cs typeface="Candara" charset="0"/>
              </a:defRPr>
            </a:lvl5pPr>
          </a:lstStyle>
          <a:p>
            <a:pPr lvl="0"/>
            <a:r>
              <a:rPr lang="tr-TR" dirty="0" err="1"/>
              <a:t>Click</a:t>
            </a:r>
            <a:r>
              <a:rPr lang="tr-TR" dirty="0"/>
              <a:t> to edit Master text styles</a:t>
            </a:r>
          </a:p>
          <a:p>
            <a:pPr lvl="1"/>
            <a:r>
              <a:rPr lang="tr-TR" dirty="0"/>
              <a:t> Second level</a:t>
            </a:r>
          </a:p>
          <a:p>
            <a:pPr lvl="2"/>
            <a:r>
              <a:rPr lang="tr-TR" dirty="0"/>
              <a:t> Third level</a:t>
            </a:r>
          </a:p>
          <a:p>
            <a:pPr lvl="3"/>
            <a:r>
              <a:rPr lang="tr-TR" dirty="0"/>
              <a:t> </a:t>
            </a:r>
            <a:r>
              <a:rPr lang="tr-TR" dirty="0" err="1"/>
              <a:t>Fourth</a:t>
            </a:r>
            <a:r>
              <a:rPr lang="tr-TR" dirty="0"/>
              <a:t> level</a:t>
            </a:r>
          </a:p>
          <a:p>
            <a:pPr lvl="4"/>
            <a:r>
              <a:rPr lang="tr-TR" dirty="0"/>
              <a:t> </a:t>
            </a:r>
            <a:r>
              <a:rPr lang="tr-TR" dirty="0" err="1"/>
              <a:t>Fifth</a:t>
            </a:r>
            <a:r>
              <a:rPr lang="tr-TR" dirty="0"/>
              <a:t> level</a:t>
            </a:r>
            <a:endParaRPr lang="en-US" dirty="0"/>
          </a:p>
        </p:txBody>
      </p:sp>
      <p:sp>
        <p:nvSpPr>
          <p:cNvPr id="5" name="Date Placeholder 3"/>
          <p:cNvSpPr>
            <a:spLocks noGrp="1"/>
          </p:cNvSpPr>
          <p:nvPr>
            <p:ph type="dt" sz="half" idx="10"/>
          </p:nvPr>
        </p:nvSpPr>
        <p:spPr/>
        <p:txBody>
          <a:bodyPr/>
          <a:lstStyle>
            <a:lvl1pPr defTabSz="914400" eaLnBrk="0" hangingPunct="0">
              <a:defRPr i="1">
                <a:latin typeface="Bookman Old Style" charset="0"/>
                <a:cs typeface="Bookman Old Style" charset="0"/>
              </a:defRPr>
            </a:lvl1pPr>
          </a:lstStyle>
          <a:p>
            <a:pPr>
              <a:defRPr/>
            </a:pPr>
            <a:r>
              <a:rPr lang="tr-TR"/>
              <a:t>21/05/2018</a:t>
            </a:r>
            <a:endParaRPr lang="en-US"/>
          </a:p>
        </p:txBody>
      </p:sp>
      <p:sp>
        <p:nvSpPr>
          <p:cNvPr id="6" name="Footer Placeholder 4"/>
          <p:cNvSpPr>
            <a:spLocks noGrp="1"/>
          </p:cNvSpPr>
          <p:nvPr>
            <p:ph type="ftr" sz="quarter" idx="11"/>
          </p:nvPr>
        </p:nvSpPr>
        <p:spPr/>
        <p:txBody>
          <a:bodyPr/>
          <a:lstStyle>
            <a:lvl1pPr defTabSz="914400" eaLnBrk="0" hangingPunct="0">
              <a:defRPr i="1">
                <a:latin typeface="Bookman Old Style" charset="0"/>
                <a:cs typeface="Bookman Old Style" charset="0"/>
              </a:defRPr>
            </a:lvl1pPr>
          </a:lstStyle>
          <a:p>
            <a:pPr>
              <a:defRPr/>
            </a:pPr>
            <a:r>
              <a:rPr lang="de-DE"/>
              <a:t>MEDIPOL - Dr. Ozdemir</a:t>
            </a:r>
            <a:endParaRPr lang="en-US"/>
          </a:p>
        </p:txBody>
      </p:sp>
      <p:sp>
        <p:nvSpPr>
          <p:cNvPr id="7" name="Slide Number Placeholder 5"/>
          <p:cNvSpPr>
            <a:spLocks noGrp="1"/>
          </p:cNvSpPr>
          <p:nvPr>
            <p:ph type="sldNum" sz="quarter" idx="12"/>
          </p:nvPr>
        </p:nvSpPr>
        <p:spPr/>
        <p:txBody>
          <a:bodyPr/>
          <a:lstStyle>
            <a:lvl1pPr defTabSz="914400" eaLnBrk="0" hangingPunct="0">
              <a:defRPr i="1" smtClean="0">
                <a:latin typeface="Bookman Old Style" charset="0"/>
              </a:defRPr>
            </a:lvl1pPr>
          </a:lstStyle>
          <a:p>
            <a:pPr>
              <a:defRPr/>
            </a:pPr>
            <a:fld id="{0552FF5C-6D38-1F4C-A82E-BD20A32BB2F8}" type="slidenum">
              <a:rPr lang="en-US" altLang="x-none"/>
              <a:pPr>
                <a:defRPr/>
              </a:pPr>
              <a:t>‹#›</a:t>
            </a:fld>
            <a:endParaRPr lang="en-US" altLang="x-none"/>
          </a:p>
        </p:txBody>
      </p:sp>
    </p:spTree>
    <p:extLst>
      <p:ext uri="{BB962C8B-B14F-4D97-AF65-F5344CB8AC3E}">
        <p14:creationId xmlns:p14="http://schemas.microsoft.com/office/powerpoint/2010/main" val="118365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0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19200"/>
            <a:ext cx="4038600" cy="4906963"/>
          </a:xfrm>
          <a:prstGeom prst="rect">
            <a:avLst/>
          </a:prstGeom>
        </p:spPr>
        <p:txBody>
          <a:bodyPr/>
          <a:lstStyle>
            <a:lvl1pPr marL="457200" indent="-457200">
              <a:buClr>
                <a:srgbClr val="0000CC"/>
              </a:buClr>
              <a:buFont typeface="Wingdings" charset="2"/>
              <a:buChar char="§"/>
              <a:defRPr sz="2800" b="0" i="0">
                <a:latin typeface="Bookman Old Style" charset="0"/>
                <a:ea typeface="Bookman Old Style" charset="0"/>
                <a:cs typeface="Bookman Old Style" charset="0"/>
              </a:defRPr>
            </a:lvl1pPr>
            <a:lvl2pPr>
              <a:defRPr sz="2400">
                <a:latin typeface="Bookman Old Style" charset="0"/>
                <a:ea typeface="Bookman Old Style" charset="0"/>
                <a:cs typeface="Bookman Old Style" charset="0"/>
              </a:defRPr>
            </a:lvl2pPr>
            <a:lvl3pPr>
              <a:defRPr sz="2000">
                <a:latin typeface="Century Gothic" charset="0"/>
                <a:ea typeface="Century Gothic" charset="0"/>
                <a:cs typeface="Century Gothic" charset="0"/>
              </a:defRPr>
            </a:lvl3pPr>
            <a:lvl4pPr>
              <a:defRPr sz="1800">
                <a:latin typeface="Apple Color Emoji" charset="0"/>
                <a:ea typeface="Apple Color Emoji" charset="0"/>
                <a:cs typeface="Apple Color Emoji" charset="0"/>
              </a:defRPr>
            </a:lvl4pPr>
            <a:lvl5pPr>
              <a:defRPr sz="1800">
                <a:latin typeface="Apple Color Emoji" charset="0"/>
                <a:ea typeface="Apple Color Emoji" charset="0"/>
                <a:cs typeface="Apple Color Emoji" charset="0"/>
              </a:defRPr>
            </a:lvl5pPr>
            <a:lvl6pPr>
              <a:defRPr sz="1800"/>
            </a:lvl6pPr>
            <a:lvl7pPr>
              <a:defRPr sz="1800"/>
            </a:lvl7pPr>
            <a:lvl8pPr>
              <a:defRPr sz="1800"/>
            </a:lvl8pPr>
            <a:lvl9pPr>
              <a:defRPr sz="1800"/>
            </a:lvl9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lvl="1"/>
            <a:r>
              <a:rPr lang="tr-TR" dirty="0"/>
              <a:t>Second </a:t>
            </a:r>
            <a:r>
              <a:rPr lang="tr-TR" dirty="0" err="1"/>
              <a:t>level</a:t>
            </a:r>
            <a:endParaRPr lang="tr-TR" dirty="0"/>
          </a:p>
          <a:p>
            <a:pPr lvl="2"/>
            <a:r>
              <a:rPr lang="tr-TR" dirty="0"/>
              <a:t>Third </a:t>
            </a:r>
            <a:r>
              <a:rPr lang="tr-TR" dirty="0" err="1"/>
              <a:t>level</a:t>
            </a:r>
            <a:endParaRPr lang="tr-TR" dirty="0"/>
          </a:p>
          <a:p>
            <a:pPr lvl="3"/>
            <a:r>
              <a:rPr lang="tr-TR" dirty="0" err="1"/>
              <a:t>Fourth</a:t>
            </a:r>
            <a:r>
              <a:rPr lang="tr-TR" dirty="0"/>
              <a:t> </a:t>
            </a:r>
            <a:r>
              <a:rPr lang="tr-TR" dirty="0" err="1"/>
              <a:t>level</a:t>
            </a:r>
            <a:endParaRPr lang="tr-TR" dirty="0"/>
          </a:p>
          <a:p>
            <a:pPr lvl="4"/>
            <a:r>
              <a:rPr lang="tr-TR" dirty="0" err="1"/>
              <a:t>Fifth</a:t>
            </a:r>
            <a:r>
              <a:rPr lang="tr-TR" dirty="0"/>
              <a:t> </a:t>
            </a:r>
            <a:r>
              <a:rPr lang="tr-TR" dirty="0" err="1"/>
              <a:t>level</a:t>
            </a:r>
            <a:endParaRPr lang="en-US" dirty="0"/>
          </a:p>
        </p:txBody>
      </p:sp>
      <p:sp>
        <p:nvSpPr>
          <p:cNvPr id="11" name="Content Placeholder 2"/>
          <p:cNvSpPr>
            <a:spLocks noGrp="1"/>
          </p:cNvSpPr>
          <p:nvPr>
            <p:ph sz="half" idx="13"/>
          </p:nvPr>
        </p:nvSpPr>
        <p:spPr>
          <a:xfrm>
            <a:off x="4876800" y="1219200"/>
            <a:ext cx="4038600" cy="4906963"/>
          </a:xfrm>
          <a:prstGeom prst="rect">
            <a:avLst/>
          </a:prstGeom>
        </p:spPr>
        <p:txBody>
          <a:bodyPr/>
          <a:lstStyle>
            <a:lvl1pPr marL="342900" indent="-342900">
              <a:buFont typeface="Wingdings" charset="2"/>
              <a:buChar char="§"/>
              <a:defRPr lang="tr-TR" sz="2800" b="0" i="0" kern="1200" dirty="0">
                <a:solidFill>
                  <a:schemeClr val="tx1"/>
                </a:solidFill>
                <a:latin typeface="Bookman Old Style" charset="0"/>
                <a:ea typeface="Bookman Old Style" charset="0"/>
                <a:cs typeface="Bookman Old Style" charset="0"/>
              </a:defRPr>
            </a:lvl1pPr>
            <a:lvl2pPr>
              <a:defRPr sz="2400">
                <a:latin typeface="Bookman Old Style" charset="0"/>
                <a:ea typeface="Bookman Old Style" charset="0"/>
                <a:cs typeface="Bookman Old Style" charset="0"/>
              </a:defRPr>
            </a:lvl2pPr>
            <a:lvl3pPr>
              <a:defRPr sz="2000">
                <a:latin typeface="Century Gothic" charset="0"/>
                <a:ea typeface="Century Gothic" charset="0"/>
                <a:cs typeface="Century Gothic" charset="0"/>
              </a:defRPr>
            </a:lvl3pPr>
            <a:lvl4pPr>
              <a:defRPr sz="1800">
                <a:latin typeface="Apple Color Emoji" charset="0"/>
                <a:ea typeface="Apple Color Emoji" charset="0"/>
                <a:cs typeface="Apple Color Emoji" charset="0"/>
              </a:defRPr>
            </a:lvl4pPr>
            <a:lvl5pPr>
              <a:defRPr sz="1800">
                <a:latin typeface="Apple Color Emoji" charset="0"/>
                <a:ea typeface="Apple Color Emoji" charset="0"/>
                <a:cs typeface="Apple Color Emoji" charset="0"/>
              </a:defRPr>
            </a:lvl5pPr>
            <a:lvl6pPr>
              <a:defRPr sz="1800"/>
            </a:lvl6pPr>
            <a:lvl7pPr>
              <a:defRPr sz="1800"/>
            </a:lvl7pPr>
            <a:lvl8pPr>
              <a:defRPr sz="1800"/>
            </a:lvl8pPr>
            <a:lvl9pPr>
              <a:defRPr sz="1800"/>
            </a:lvl9pPr>
          </a:lstStyle>
          <a:p>
            <a:pPr marL="457200" lvl="0" indent="-457200" algn="l" defTabSz="457200" rtl="0" eaLnBrk="0" fontAlgn="base" hangingPunct="0">
              <a:spcBef>
                <a:spcPct val="20000"/>
              </a:spcBef>
              <a:spcAft>
                <a:spcPct val="0"/>
              </a:spcAft>
              <a:buClr>
                <a:srgbClr val="0000CC"/>
              </a:buClr>
              <a:buFont typeface="Wingdings" charset="2"/>
              <a:buChar char="§"/>
            </a:pPr>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lvl="1"/>
            <a:r>
              <a:rPr lang="tr-TR" dirty="0"/>
              <a:t>Second </a:t>
            </a:r>
            <a:r>
              <a:rPr lang="tr-TR" dirty="0" err="1"/>
              <a:t>level</a:t>
            </a:r>
            <a:endParaRPr lang="tr-TR" dirty="0"/>
          </a:p>
          <a:p>
            <a:pPr lvl="2"/>
            <a:r>
              <a:rPr lang="tr-TR" dirty="0"/>
              <a:t>Third </a:t>
            </a:r>
            <a:r>
              <a:rPr lang="tr-TR" dirty="0" err="1"/>
              <a:t>level</a:t>
            </a:r>
            <a:endParaRPr lang="tr-TR" dirty="0"/>
          </a:p>
          <a:p>
            <a:pPr lvl="3"/>
            <a:r>
              <a:rPr lang="tr-TR" dirty="0" err="1"/>
              <a:t>Fourth</a:t>
            </a:r>
            <a:r>
              <a:rPr lang="tr-TR" dirty="0"/>
              <a:t> </a:t>
            </a:r>
            <a:r>
              <a:rPr lang="tr-TR" dirty="0" err="1"/>
              <a:t>level</a:t>
            </a:r>
            <a:endParaRPr lang="tr-TR" dirty="0"/>
          </a:p>
          <a:p>
            <a:pPr lvl="4"/>
            <a:r>
              <a:rPr lang="tr-TR" dirty="0" err="1"/>
              <a:t>Fifth</a:t>
            </a:r>
            <a:r>
              <a:rPr lang="tr-TR" dirty="0"/>
              <a:t> </a:t>
            </a:r>
            <a:r>
              <a:rPr lang="tr-TR" dirty="0" err="1"/>
              <a:t>level</a:t>
            </a:r>
            <a:endParaRPr lang="en-US" dirty="0"/>
          </a:p>
        </p:txBody>
      </p:sp>
      <p:sp>
        <p:nvSpPr>
          <p:cNvPr id="22" name="Title 1"/>
          <p:cNvSpPr>
            <a:spLocks noGrp="1"/>
          </p:cNvSpPr>
          <p:nvPr>
            <p:ph type="title"/>
          </p:nvPr>
        </p:nvSpPr>
        <p:spPr>
          <a:xfrm>
            <a:off x="279400" y="101601"/>
            <a:ext cx="8229600" cy="714571"/>
          </a:xfrm>
        </p:spPr>
        <p:txBody>
          <a:bodyPr/>
          <a:lstStyle>
            <a:lvl1pPr algn="l">
              <a:defRPr sz="3600">
                <a:solidFill>
                  <a:schemeClr val="bg1"/>
                </a:solidFill>
                <a:latin typeface="Trebuchet MS" charset="0"/>
                <a:ea typeface="Trebuchet MS" charset="0"/>
                <a:cs typeface="Trebuchet MS" charset="0"/>
              </a:defRPr>
            </a:lvl1pPr>
          </a:lstStyle>
          <a:p>
            <a:r>
              <a:rPr lang="tr-TR" dirty="0"/>
              <a:t>Click to edit Master title style</a:t>
            </a:r>
            <a:endParaRPr lang="en-US" dirty="0"/>
          </a:p>
        </p:txBody>
      </p:sp>
      <p:sp>
        <p:nvSpPr>
          <p:cNvPr id="6" name="Date Placeholder 3"/>
          <p:cNvSpPr>
            <a:spLocks noGrp="1"/>
          </p:cNvSpPr>
          <p:nvPr>
            <p:ph type="dt" sz="half" idx="14"/>
          </p:nvPr>
        </p:nvSpPr>
        <p:spPr/>
        <p:txBody>
          <a:bodyPr/>
          <a:lstStyle>
            <a:lvl1pPr defTabSz="914400" eaLnBrk="0" hangingPunct="0">
              <a:defRPr i="1">
                <a:latin typeface="Bookman Old Style" charset="0"/>
                <a:cs typeface="Bookman Old Style" charset="0"/>
              </a:defRPr>
            </a:lvl1pPr>
          </a:lstStyle>
          <a:p>
            <a:pPr>
              <a:defRPr/>
            </a:pPr>
            <a:r>
              <a:rPr lang="tr-TR"/>
              <a:t>21/05/2018</a:t>
            </a:r>
            <a:endParaRPr lang="en-US"/>
          </a:p>
        </p:txBody>
      </p:sp>
      <p:sp>
        <p:nvSpPr>
          <p:cNvPr id="7" name="Footer Placeholder 4"/>
          <p:cNvSpPr>
            <a:spLocks noGrp="1"/>
          </p:cNvSpPr>
          <p:nvPr>
            <p:ph type="ftr" sz="quarter" idx="15"/>
          </p:nvPr>
        </p:nvSpPr>
        <p:spPr/>
        <p:txBody>
          <a:bodyPr/>
          <a:lstStyle>
            <a:lvl1pPr defTabSz="914400" eaLnBrk="0" hangingPunct="0">
              <a:defRPr i="1">
                <a:latin typeface="Bookman Old Style" charset="0"/>
                <a:cs typeface="Bookman Old Style" charset="0"/>
              </a:defRPr>
            </a:lvl1pPr>
          </a:lstStyle>
          <a:p>
            <a:pPr>
              <a:defRPr/>
            </a:pPr>
            <a:r>
              <a:rPr lang="de-DE"/>
              <a:t>MEDIPOL - Dr. Ozdemir</a:t>
            </a:r>
            <a:endParaRPr lang="en-US"/>
          </a:p>
        </p:txBody>
      </p:sp>
      <p:sp>
        <p:nvSpPr>
          <p:cNvPr id="8" name="Slide Number Placeholder 5"/>
          <p:cNvSpPr>
            <a:spLocks noGrp="1"/>
          </p:cNvSpPr>
          <p:nvPr>
            <p:ph type="sldNum" sz="quarter" idx="16"/>
          </p:nvPr>
        </p:nvSpPr>
        <p:spPr/>
        <p:txBody>
          <a:bodyPr/>
          <a:lstStyle>
            <a:lvl1pPr defTabSz="914400" eaLnBrk="0" hangingPunct="0">
              <a:defRPr i="1" smtClean="0">
                <a:latin typeface="Bookman Old Style" charset="0"/>
              </a:defRPr>
            </a:lvl1pPr>
          </a:lstStyle>
          <a:p>
            <a:pPr>
              <a:defRPr/>
            </a:pPr>
            <a:fld id="{690A28E0-3C44-7346-8793-AE92447B8601}" type="slidenum">
              <a:rPr lang="en-US" altLang="x-none"/>
              <a:pPr>
                <a:defRPr/>
              </a:pPr>
              <a:t>‹#›</a:t>
            </a:fld>
            <a:endParaRPr lang="en-US" altLang="x-none"/>
          </a:p>
        </p:txBody>
      </p:sp>
    </p:spTree>
    <p:extLst>
      <p:ext uri="{BB962C8B-B14F-4D97-AF65-F5344CB8AC3E}">
        <p14:creationId xmlns:p14="http://schemas.microsoft.com/office/powerpoint/2010/main" val="158553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8595692-A951-45D9-8566-C4C3A60AE182}"/>
              </a:ext>
            </a:extLst>
          </p:cNvPr>
          <p:cNvSpPr>
            <a:spLocks noGrp="1" noChangeArrowheads="1"/>
          </p:cNvSpPr>
          <p:nvPr>
            <p:ph type="sldNum" sz="quarter" idx="10"/>
          </p:nvPr>
        </p:nvSpPr>
        <p:spPr>
          <a:ln/>
        </p:spPr>
        <p:txBody>
          <a:bodyPr/>
          <a:lstStyle>
            <a:lvl1pPr>
              <a:defRPr/>
            </a:lvl1pPr>
          </a:lstStyle>
          <a:p>
            <a:fld id="{D4D631AF-4F90-4BF5-B3D5-DF0E95727F34}" type="slidenum">
              <a:rPr lang="en-US" altLang="en-US"/>
              <a:pPr/>
              <a:t>‹#›</a:t>
            </a:fld>
            <a:endParaRPr lang="en-US" altLang="en-US"/>
          </a:p>
        </p:txBody>
      </p:sp>
    </p:spTree>
    <p:extLst>
      <p:ext uri="{BB962C8B-B14F-4D97-AF65-F5344CB8AC3E}">
        <p14:creationId xmlns:p14="http://schemas.microsoft.com/office/powerpoint/2010/main" val="69646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1371600" y="4419600"/>
            <a:ext cx="6400800" cy="1752600"/>
          </a:xfrm>
        </p:spPr>
        <p:txBody>
          <a:bodyPr/>
          <a:lstStyle>
            <a:lvl1pPr marL="0" indent="0" algn="ctr">
              <a:buFont typeface="Times" charset="0"/>
              <a:buNone/>
              <a:defRPr b="1">
                <a:solidFill>
                  <a:schemeClr val="bg1"/>
                </a:solidFill>
              </a:defRPr>
            </a:lvl1pPr>
          </a:lstStyle>
          <a:p>
            <a:pPr lvl="0"/>
            <a:r>
              <a:rPr lang="en-US" noProof="0"/>
              <a:t>Click to edit Master subtitle style</a:t>
            </a:r>
          </a:p>
        </p:txBody>
      </p:sp>
      <p:sp>
        <p:nvSpPr>
          <p:cNvPr id="32771" name="Rectangle 3"/>
          <p:cNvSpPr>
            <a:spLocks noGrp="1" noChangeArrowheads="1"/>
          </p:cNvSpPr>
          <p:nvPr>
            <p:ph type="ctrTitle" sz="quarter"/>
          </p:nvPr>
        </p:nvSpPr>
        <p:spPr>
          <a:xfrm>
            <a:off x="685800" y="2590800"/>
            <a:ext cx="7772400" cy="1470025"/>
          </a:xfrm>
        </p:spPr>
        <p:txBody>
          <a:bodyPr/>
          <a:lstStyle>
            <a:lvl1pPr>
              <a:defRPr sz="4400" b="0">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40274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A732E4-D776-4F88-87E1-F0053FD3BE35}"/>
              </a:ext>
            </a:extLst>
          </p:cNvPr>
          <p:cNvSpPr>
            <a:spLocks noGrp="1" noChangeArrowheads="1"/>
          </p:cNvSpPr>
          <p:nvPr>
            <p:ph type="sldNum" sz="quarter" idx="10"/>
          </p:nvPr>
        </p:nvSpPr>
        <p:spPr>
          <a:ln/>
        </p:spPr>
        <p:txBody>
          <a:bodyPr/>
          <a:lstStyle>
            <a:lvl1pPr>
              <a:defRPr/>
            </a:lvl1pPr>
          </a:lstStyle>
          <a:p>
            <a:fld id="{DADD351D-E118-498B-AF71-5693D7ACACE9}" type="slidenum">
              <a:rPr lang="en-US" altLang="en-US"/>
              <a:pPr/>
              <a:t>‹#›</a:t>
            </a:fld>
            <a:endParaRPr lang="en-US" altLang="en-US"/>
          </a:p>
        </p:txBody>
      </p:sp>
    </p:spTree>
    <p:extLst>
      <p:ext uri="{BB962C8B-B14F-4D97-AF65-F5344CB8AC3E}">
        <p14:creationId xmlns:p14="http://schemas.microsoft.com/office/powerpoint/2010/main" val="402421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9A6C6A-F26B-4554-8956-D1544739B954}"/>
              </a:ext>
            </a:extLst>
          </p:cNvPr>
          <p:cNvSpPr>
            <a:spLocks noGrp="1" noChangeArrowheads="1"/>
          </p:cNvSpPr>
          <p:nvPr>
            <p:ph type="sldNum" sz="quarter" idx="10"/>
          </p:nvPr>
        </p:nvSpPr>
        <p:spPr>
          <a:ln/>
        </p:spPr>
        <p:txBody>
          <a:bodyPr/>
          <a:lstStyle>
            <a:lvl1pPr>
              <a:defRPr/>
            </a:lvl1pPr>
          </a:lstStyle>
          <a:p>
            <a:fld id="{60A9E0C1-D52F-4367-B181-683BA454A16E}" type="slidenum">
              <a:rPr lang="en-US" altLang="en-US"/>
              <a:pPr/>
              <a:t>‹#›</a:t>
            </a:fld>
            <a:endParaRPr lang="en-US" altLang="en-US"/>
          </a:p>
        </p:txBody>
      </p:sp>
    </p:spTree>
    <p:extLst>
      <p:ext uri="{BB962C8B-B14F-4D97-AF65-F5344CB8AC3E}">
        <p14:creationId xmlns:p14="http://schemas.microsoft.com/office/powerpoint/2010/main" val="43931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F88F03-F651-4D9B-88F4-A20BFF498F02}"/>
              </a:ext>
            </a:extLst>
          </p:cNvPr>
          <p:cNvSpPr>
            <a:spLocks noGrp="1" noChangeArrowheads="1"/>
          </p:cNvSpPr>
          <p:nvPr>
            <p:ph type="sldNum" sz="quarter" idx="10"/>
          </p:nvPr>
        </p:nvSpPr>
        <p:spPr>
          <a:ln/>
        </p:spPr>
        <p:txBody>
          <a:bodyPr/>
          <a:lstStyle>
            <a:lvl1pPr>
              <a:defRPr/>
            </a:lvl1pPr>
          </a:lstStyle>
          <a:p>
            <a:fld id="{BC61511A-09F9-40C5-8E36-710BB5A803BB}" type="slidenum">
              <a:rPr lang="en-US" altLang="en-US"/>
              <a:pPr/>
              <a:t>‹#›</a:t>
            </a:fld>
            <a:endParaRPr lang="en-US" altLang="en-US"/>
          </a:p>
        </p:txBody>
      </p:sp>
    </p:spTree>
    <p:extLst>
      <p:ext uri="{BB962C8B-B14F-4D97-AF65-F5344CB8AC3E}">
        <p14:creationId xmlns:p14="http://schemas.microsoft.com/office/powerpoint/2010/main" val="18408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05BDA35-AA2E-45A0-9AF4-ECEB44FE5E38}"/>
              </a:ext>
            </a:extLst>
          </p:cNvPr>
          <p:cNvSpPr>
            <a:spLocks noGrp="1" noChangeArrowheads="1"/>
          </p:cNvSpPr>
          <p:nvPr>
            <p:ph type="sldNum" sz="quarter" idx="10"/>
          </p:nvPr>
        </p:nvSpPr>
        <p:spPr>
          <a:ln/>
        </p:spPr>
        <p:txBody>
          <a:bodyPr/>
          <a:lstStyle>
            <a:lvl1pPr>
              <a:defRPr/>
            </a:lvl1pPr>
          </a:lstStyle>
          <a:p>
            <a:fld id="{702B34A6-F47E-4981-AE6E-7F604FC5924F}" type="slidenum">
              <a:rPr lang="en-US" altLang="en-US"/>
              <a:pPr/>
              <a:t>‹#›</a:t>
            </a:fld>
            <a:endParaRPr lang="en-US" altLang="en-US"/>
          </a:p>
        </p:txBody>
      </p:sp>
    </p:spTree>
    <p:extLst>
      <p:ext uri="{BB962C8B-B14F-4D97-AF65-F5344CB8AC3E}">
        <p14:creationId xmlns:p14="http://schemas.microsoft.com/office/powerpoint/2010/main" val="3436738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x-none" dirty="0"/>
              <a:t>Click to edit Master title style</a:t>
            </a:r>
            <a:endParaRPr lang="en-US" altLang="x-none"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kumimoji="0" lang="tr-TR" sz="3200" b="0" i="0" u="none" strike="noStrike" kern="1200" cap="none" spc="0" normalizeH="0" baseline="0" noProof="0" dirty="0">
                <a:ln>
                  <a:noFill/>
                </a:ln>
                <a:solidFill>
                  <a:prstClr val="black"/>
                </a:solidFill>
                <a:effectLst/>
                <a:uLnTx/>
                <a:uFillTx/>
                <a:latin typeface="+mn-lt"/>
                <a:ea typeface="ＭＳ Ｐゴシック" charset="0"/>
              </a:rPr>
              <a:t>Click to edit Master text styles</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tr-TR" sz="2800" b="0" i="0" u="none" strike="noStrike" kern="1200" cap="none" spc="0" normalizeH="0" baseline="0" noProof="0" dirty="0">
                <a:ln>
                  <a:noFill/>
                </a:ln>
                <a:solidFill>
                  <a:prstClr val="black"/>
                </a:solidFill>
                <a:effectLst/>
                <a:uLnTx/>
                <a:uFillTx/>
                <a:latin typeface="+mn-lt"/>
                <a:ea typeface="ＭＳ Ｐゴシック" charset="0"/>
                <a:cs typeface="+mn-cs"/>
              </a:rPr>
              <a:t> Second level</a:t>
            </a:r>
          </a:p>
          <a:p>
            <a:pPr marL="1143000" marR="0" lvl="2" indent="-228600" algn="l" defTabSz="457200" rtl="0" eaLnBrk="0" fontAlgn="base" latinLnBrk="0" hangingPunct="0">
              <a:lnSpc>
                <a:spcPct val="100000"/>
              </a:lnSpc>
              <a:spcBef>
                <a:spcPct val="20000"/>
              </a:spcBef>
              <a:spcAft>
                <a:spcPct val="0"/>
              </a:spcAft>
              <a:buClrTx/>
              <a:buSzTx/>
              <a:buFont typeface="Arial" charset="0"/>
              <a:buChar char="•"/>
              <a:tabLst/>
              <a:defRPr/>
            </a:pPr>
            <a:r>
              <a:rPr kumimoji="0" lang="tr-TR" sz="2400" b="0" i="0" u="none" strike="noStrike" kern="1200" cap="none" spc="0" normalizeH="0" baseline="0" noProof="0" dirty="0">
                <a:ln>
                  <a:noFill/>
                </a:ln>
                <a:solidFill>
                  <a:prstClr val="black"/>
                </a:solidFill>
                <a:effectLst/>
                <a:uLnTx/>
                <a:uFillTx/>
                <a:latin typeface="+mn-lt"/>
                <a:ea typeface="ＭＳ Ｐゴシック" charset="0"/>
                <a:cs typeface="+mn-cs"/>
              </a:rPr>
              <a:t> Third level</a:t>
            </a:r>
          </a:p>
          <a:p>
            <a:pPr marL="1600200" marR="0" lvl="3" indent="-228600" algn="l" defTabSz="457200" rtl="0" eaLnBrk="0" fontAlgn="base" latinLnBrk="0" hangingPunct="0">
              <a:lnSpc>
                <a:spcPct val="100000"/>
              </a:lnSpc>
              <a:spcBef>
                <a:spcPct val="20000"/>
              </a:spcBef>
              <a:spcAft>
                <a:spcPct val="0"/>
              </a:spcAft>
              <a:buClrTx/>
              <a:buSzTx/>
              <a:buFont typeface="Arial" charset="0"/>
              <a:buChar char="–"/>
              <a:tabLst/>
              <a:defRPr/>
            </a:pPr>
            <a:r>
              <a:rPr kumimoji="0" lang="tr-TR" sz="2000" b="0" i="0" u="none" strike="noStrike" kern="1200" cap="none" spc="0" normalizeH="0" baseline="0" noProof="0" dirty="0">
                <a:ln>
                  <a:noFill/>
                </a:ln>
                <a:solidFill>
                  <a:prstClr val="black"/>
                </a:solidFill>
                <a:effectLst/>
                <a:uLnTx/>
                <a:uFillTx/>
                <a:latin typeface="+mn-lt"/>
                <a:ea typeface="ＭＳ Ｐゴシック" charset="0"/>
                <a:cs typeface="+mn-cs"/>
              </a:rPr>
              <a:t> Fourth level</a:t>
            </a:r>
          </a:p>
          <a:p>
            <a:pPr marL="2057400" marR="0" lvl="4" indent="-228600" algn="l" defTabSz="457200" rtl="0" eaLnBrk="0" fontAlgn="base" latinLnBrk="0" hangingPunct="0">
              <a:lnSpc>
                <a:spcPct val="100000"/>
              </a:lnSpc>
              <a:spcBef>
                <a:spcPct val="20000"/>
              </a:spcBef>
              <a:spcAft>
                <a:spcPct val="0"/>
              </a:spcAft>
              <a:buClrTx/>
              <a:buSzTx/>
              <a:buFont typeface="Arial" charset="0"/>
              <a:buChar char="»"/>
              <a:tabLst/>
              <a:defRPr/>
            </a:pPr>
            <a:r>
              <a:rPr kumimoji="0" lang="tr-TR" sz="2000" b="0" i="0" u="none" strike="noStrike" kern="1200" cap="none" spc="0" normalizeH="0" baseline="0" noProof="0" dirty="0">
                <a:ln>
                  <a:noFill/>
                </a:ln>
                <a:solidFill>
                  <a:prstClr val="black"/>
                </a:solidFill>
                <a:effectLst/>
                <a:uLnTx/>
                <a:uFillTx/>
                <a:latin typeface="+mn-lt"/>
                <a:ea typeface="ＭＳ Ｐゴシック" charset="0"/>
                <a:cs typeface="+mn-cs"/>
              </a:rPr>
              <a:t> Fifth level</a:t>
            </a:r>
            <a:endParaRPr lang="en-US" altLang="x-none"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b="0">
                <a:solidFill>
                  <a:srgbClr val="898989"/>
                </a:solidFill>
                <a:latin typeface="Calibri" charset="0"/>
                <a:ea typeface="ＭＳ Ｐゴシック" charset="0"/>
                <a:cs typeface="+mn-cs"/>
              </a:defRPr>
            </a:lvl1pPr>
          </a:lstStyle>
          <a:p>
            <a:pPr>
              <a:defRPr/>
            </a:pPr>
            <a:r>
              <a:rPr lang="tr-TR"/>
              <a:t>21/05/2018</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b="0">
                <a:solidFill>
                  <a:srgbClr val="898989"/>
                </a:solidFill>
                <a:latin typeface="Calibri" charset="0"/>
                <a:ea typeface="ＭＳ Ｐゴシック" charset="0"/>
                <a:cs typeface="+mn-cs"/>
              </a:defRPr>
            </a:lvl1pPr>
          </a:lstStyle>
          <a:p>
            <a:pPr>
              <a:defRPr/>
            </a:pPr>
            <a:r>
              <a:rPr lang="de-DE"/>
              <a:t>MEDIPOL - Dr. Ozdemir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b="0" smtClean="0">
                <a:solidFill>
                  <a:srgbClr val="898989"/>
                </a:solidFill>
                <a:latin typeface="Calibri" charset="0"/>
              </a:defRPr>
            </a:lvl1pPr>
          </a:lstStyle>
          <a:p>
            <a:pPr>
              <a:defRPr/>
            </a:pPr>
            <a:fld id="{B01DB53C-2A7B-9049-A8A6-79B034D265B2}"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Lst>
  <p:hf sldNum="0" hdr="0" ftr="0" dt="0"/>
  <p:txStyles>
    <p:titleStyle>
      <a:lvl1pPr algn="ctr" defTabSz="457200" rtl="0" eaLnBrk="0" fontAlgn="base" hangingPunct="0">
        <a:spcBef>
          <a:spcPct val="0"/>
        </a:spcBef>
        <a:spcAft>
          <a:spcPct val="0"/>
        </a:spcAft>
        <a:defRPr sz="3600" kern="1200">
          <a:solidFill>
            <a:schemeClr val="bg1"/>
          </a:solidFill>
          <a:latin typeface="Trebuchet MS" panose="020B0603020202020204" pitchFamily="34" charset="0"/>
          <a:ea typeface="ＭＳ Ｐゴシック" charset="0"/>
          <a:cs typeface="Trebuchet MS" panose="020B0603020202020204"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marR="0" indent="-342900" algn="l" defTabSz="457200" rtl="0" eaLnBrk="0" fontAlgn="base" latinLnBrk="0" hangingPunct="0">
        <a:lnSpc>
          <a:spcPct val="100000"/>
        </a:lnSpc>
        <a:spcBef>
          <a:spcPct val="20000"/>
        </a:spcBef>
        <a:spcAft>
          <a:spcPct val="0"/>
        </a:spcAft>
        <a:buClrTx/>
        <a:buSzTx/>
        <a:buFont typeface="Arial" charset="0"/>
        <a:buChar char="•"/>
        <a:tabLst/>
        <a:defRPr sz="3200" kern="1200">
          <a:solidFill>
            <a:schemeClr val="tx1"/>
          </a:solidFill>
          <a:latin typeface="+mn-lt"/>
          <a:ea typeface="ＭＳ Ｐゴシック" charset="0"/>
          <a:cs typeface="ＭＳ Ｐゴシック" charset="0"/>
        </a:defRPr>
      </a:lvl1pPr>
      <a:lvl2pPr marL="742950" marR="0" indent="-285750" algn="l" defTabSz="457200" rtl="0" eaLnBrk="0" fontAlgn="base" latinLnBrk="0" hangingPunct="0">
        <a:lnSpc>
          <a:spcPct val="100000"/>
        </a:lnSpc>
        <a:spcBef>
          <a:spcPct val="20000"/>
        </a:spcBef>
        <a:spcAft>
          <a:spcPct val="0"/>
        </a:spcAft>
        <a:buClrTx/>
        <a:buSzTx/>
        <a:buFont typeface="Arial" charset="0"/>
        <a:buChar char="–"/>
        <a:tabLst/>
        <a:defRPr sz="2800" kern="1200">
          <a:solidFill>
            <a:schemeClr val="tx1"/>
          </a:solidFill>
          <a:latin typeface="+mn-lt"/>
          <a:ea typeface="ＭＳ Ｐゴシック" charset="0"/>
          <a:cs typeface="+mn-cs"/>
        </a:defRPr>
      </a:lvl2pPr>
      <a:lvl3pPr marL="1143000" marR="0" indent="-228600" algn="l" defTabSz="457200" rtl="0" eaLnBrk="0" fontAlgn="base" latinLnBrk="0" hangingPunct="0">
        <a:lnSpc>
          <a:spcPct val="100000"/>
        </a:lnSpc>
        <a:spcBef>
          <a:spcPct val="20000"/>
        </a:spcBef>
        <a:spcAft>
          <a:spcPct val="0"/>
        </a:spcAft>
        <a:buClrTx/>
        <a:buSzTx/>
        <a:buFont typeface="Arial" charset="0"/>
        <a:buChar char="•"/>
        <a:tabLst/>
        <a:defRPr sz="2400" kern="1200">
          <a:solidFill>
            <a:schemeClr val="tx1"/>
          </a:solidFill>
          <a:latin typeface="+mn-lt"/>
          <a:ea typeface="ＭＳ Ｐゴシック" charset="0"/>
          <a:cs typeface="+mn-cs"/>
        </a:defRPr>
      </a:lvl3pPr>
      <a:lvl4pPr marL="1600200" marR="0" indent="-228600" algn="l" defTabSz="457200" rtl="0" eaLnBrk="0" fontAlgn="base" latinLnBrk="0" hangingPunct="0">
        <a:lnSpc>
          <a:spcPct val="100000"/>
        </a:lnSpc>
        <a:spcBef>
          <a:spcPct val="20000"/>
        </a:spcBef>
        <a:spcAft>
          <a:spcPct val="0"/>
        </a:spcAft>
        <a:buClrTx/>
        <a:buSzTx/>
        <a:buFont typeface="Arial" charset="0"/>
        <a:buChar char="–"/>
        <a:tabLst/>
        <a:defRPr sz="2000" kern="1200">
          <a:solidFill>
            <a:schemeClr val="tx1"/>
          </a:solidFill>
          <a:latin typeface="+mn-lt"/>
          <a:ea typeface="ＭＳ Ｐゴシック" charset="0"/>
          <a:cs typeface="+mn-cs"/>
        </a:defRPr>
      </a:lvl4pPr>
      <a:lvl5pPr marL="2057400" marR="0" indent="-228600" algn="l" defTabSz="457200" rtl="0" eaLnBrk="0" fontAlgn="base" latinLnBrk="0" hangingPunct="0">
        <a:lnSpc>
          <a:spcPct val="100000"/>
        </a:lnSpc>
        <a:spcBef>
          <a:spcPct val="20000"/>
        </a:spcBef>
        <a:spcAft>
          <a:spcPct val="0"/>
        </a:spcAft>
        <a:buClrTx/>
        <a:buSzTx/>
        <a:buFont typeface="Arial" charset="0"/>
        <a:buChar char="»"/>
        <a:tabLst/>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4D53D0-30DE-496C-A75F-C1B285DBA608}"/>
              </a:ext>
            </a:extLst>
          </p:cNvPr>
          <p:cNvSpPr>
            <a:spLocks noGrp="1" noChangeArrowheads="1"/>
          </p:cNvSpPr>
          <p:nvPr>
            <p:ph type="title"/>
          </p:nvPr>
        </p:nvSpPr>
        <p:spPr bwMode="auto">
          <a:xfrm>
            <a:off x="838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747" name="Rectangle 3">
            <a:extLst>
              <a:ext uri="{FF2B5EF4-FFF2-40B4-BE49-F238E27FC236}">
                <a16:creationId xmlns:a16="http://schemas.microsoft.com/office/drawing/2014/main" id="{E3923E09-D03E-40A1-8384-FF3A360D98E8}"/>
              </a:ext>
            </a:extLst>
          </p:cNvPr>
          <p:cNvSpPr>
            <a:spLocks noGrp="1" noChangeArrowheads="1"/>
          </p:cNvSpPr>
          <p:nvPr>
            <p:ph type="body" idx="1"/>
          </p:nvPr>
        </p:nvSpPr>
        <p:spPr bwMode="auto">
          <a:xfrm>
            <a:off x="457200" y="1447800"/>
            <a:ext cx="8229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4">
            <a:extLst>
              <a:ext uri="{FF2B5EF4-FFF2-40B4-BE49-F238E27FC236}">
                <a16:creationId xmlns:a16="http://schemas.microsoft.com/office/drawing/2014/main" id="{B223B3A9-1789-44E0-A914-F886B52AF130}"/>
              </a:ext>
            </a:extLst>
          </p:cNvPr>
          <p:cNvSpPr>
            <a:spLocks noGrp="1" noChangeArrowheads="1"/>
          </p:cNvSpPr>
          <p:nvPr>
            <p:ph type="sldNum" sz="quarter" idx="4"/>
          </p:nvPr>
        </p:nvSpPr>
        <p:spPr bwMode="auto">
          <a:xfrm>
            <a:off x="533400" y="63246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2023A30B-BFF5-438B-B933-4A9806DDC074}" type="slidenum">
              <a:rPr lang="en-US" altLang="en-US"/>
              <a:pPr/>
              <a:t>‹#›</a:t>
            </a:fld>
            <a:endParaRPr lang="en-US" altLang="en-US"/>
          </a:p>
        </p:txBody>
      </p:sp>
    </p:spTree>
    <p:extLst>
      <p:ext uri="{BB962C8B-B14F-4D97-AF65-F5344CB8AC3E}">
        <p14:creationId xmlns:p14="http://schemas.microsoft.com/office/powerpoint/2010/main" val="3753861407"/>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hdr="0" ftr="0" dt="0"/>
  <p:txStyles>
    <p:titleStyle>
      <a:lvl1pPr algn="ctr" rtl="0" eaLnBrk="0" fontAlgn="base" hangingPunct="0">
        <a:spcBef>
          <a:spcPct val="0"/>
        </a:spcBef>
        <a:spcAft>
          <a:spcPct val="0"/>
        </a:spcAft>
        <a:defRPr sz="3600" b="1">
          <a:solidFill>
            <a:schemeClr val="tx2"/>
          </a:solidFill>
          <a:latin typeface="+mj-lt"/>
          <a:ea typeface="+mj-ea"/>
          <a:cs typeface="ＭＳ Ｐゴシック" charset="0"/>
        </a:defRPr>
      </a:lvl1pPr>
      <a:lvl2pPr algn="ctr" rtl="0" eaLnBrk="0" fontAlgn="base" hangingPunct="0">
        <a:spcBef>
          <a:spcPct val="0"/>
        </a:spcBef>
        <a:spcAft>
          <a:spcPct val="0"/>
        </a:spcAft>
        <a:defRPr sz="36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2"/>
          </a:solidFill>
          <a:latin typeface="Arial" charset="0"/>
          <a:ea typeface="ＭＳ Ｐゴシック" charset="0"/>
        </a:defRPr>
      </a:lvl6pPr>
      <a:lvl7pPr marL="914400" algn="ctr" rtl="0" fontAlgn="base">
        <a:spcBef>
          <a:spcPct val="0"/>
        </a:spcBef>
        <a:spcAft>
          <a:spcPct val="0"/>
        </a:spcAft>
        <a:defRPr sz="3600" b="1">
          <a:solidFill>
            <a:schemeClr val="tx2"/>
          </a:solidFill>
          <a:latin typeface="Arial" charset="0"/>
          <a:ea typeface="ＭＳ Ｐゴシック" charset="0"/>
        </a:defRPr>
      </a:lvl7pPr>
      <a:lvl8pPr marL="1371600" algn="ctr" rtl="0" fontAlgn="base">
        <a:spcBef>
          <a:spcPct val="0"/>
        </a:spcBef>
        <a:spcAft>
          <a:spcPct val="0"/>
        </a:spcAft>
        <a:defRPr sz="3600" b="1">
          <a:solidFill>
            <a:schemeClr val="tx2"/>
          </a:solidFill>
          <a:latin typeface="Arial" charset="0"/>
          <a:ea typeface="ＭＳ Ｐゴシック" charset="0"/>
        </a:defRPr>
      </a:lvl8pPr>
      <a:lvl9pPr marL="1828800" algn="ctr" rtl="0" fontAlgn="base">
        <a:spcBef>
          <a:spcPct val="0"/>
        </a:spcBef>
        <a:spcAft>
          <a:spcPct val="0"/>
        </a:spcAft>
        <a:defRPr sz="3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kyokus@medipol.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3263900"/>
            <a:ext cx="8534400" cy="1447800"/>
          </a:xfrm>
        </p:spPr>
        <p:txBody>
          <a:bodyPr/>
          <a:lstStyle/>
          <a:p>
            <a:pPr eaLnBrk="1" hangingPunct="1"/>
            <a:r>
              <a:rPr lang="tr-TR" sz="3200" dirty="0">
                <a:solidFill>
                  <a:srgbClr val="1E7DFF"/>
                </a:solidFill>
              </a:rPr>
              <a:t>Data </a:t>
            </a:r>
            <a:r>
              <a:rPr lang="en-US" sz="3200" dirty="0">
                <a:solidFill>
                  <a:srgbClr val="1E7DFF"/>
                </a:solidFill>
              </a:rPr>
              <a:t>Representation</a:t>
            </a:r>
            <a:br>
              <a:rPr lang="tr-TR" sz="3200" b="1" dirty="0">
                <a:solidFill>
                  <a:srgbClr val="C00000"/>
                </a:solidFill>
              </a:rPr>
            </a:br>
            <a:endParaRPr lang="tr-TR" altLang="x-none" sz="1050" dirty="0">
              <a:solidFill>
                <a:schemeClr val="tx1"/>
              </a:solidFill>
              <a:ea typeface="ＭＳ Ｐゴシック" charset="-128"/>
            </a:endParaRPr>
          </a:p>
        </p:txBody>
      </p:sp>
      <p:sp>
        <p:nvSpPr>
          <p:cNvPr id="3" name="Subtitle 2"/>
          <p:cNvSpPr>
            <a:spLocks noGrp="1"/>
          </p:cNvSpPr>
          <p:nvPr>
            <p:ph type="subTitle" idx="1"/>
          </p:nvPr>
        </p:nvSpPr>
        <p:spPr>
          <a:xfrm>
            <a:off x="1321095" y="5486400"/>
            <a:ext cx="7048500" cy="863600"/>
          </a:xfrm>
        </p:spPr>
        <p:txBody>
          <a:bodyPr/>
          <a:lstStyle/>
          <a:p>
            <a:r>
              <a:rPr lang="tr-TR" dirty="0"/>
              <a:t>Prof. Dr. Selim Akyokuş</a:t>
            </a:r>
          </a:p>
          <a:p>
            <a:r>
              <a:rPr lang="tr-TR" dirty="0">
                <a:hlinkClick r:id="rId3"/>
              </a:rPr>
              <a:t>sakyokus@medipol.edu.tr</a:t>
            </a:r>
            <a:r>
              <a:rPr lang="tr-TR" dirty="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EB22A63C-E96B-4D49-BC73-9B7044354646}"/>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9710807-2374-4DFE-A5F7-2B82779AF3EE}" type="slidenum">
              <a:rPr lang="en-US" altLang="en-US" sz="1400"/>
              <a:pPr eaLnBrk="1" hangingPunct="1">
                <a:spcBef>
                  <a:spcPct val="0"/>
                </a:spcBef>
                <a:buFontTx/>
                <a:buNone/>
              </a:pPr>
              <a:t>10</a:t>
            </a:fld>
            <a:endParaRPr lang="en-US" altLang="en-US" sz="1400"/>
          </a:p>
        </p:txBody>
      </p:sp>
      <p:sp>
        <p:nvSpPr>
          <p:cNvPr id="5127" name="Text Box 7">
            <a:extLst>
              <a:ext uri="{FF2B5EF4-FFF2-40B4-BE49-F238E27FC236}">
                <a16:creationId xmlns:a16="http://schemas.microsoft.com/office/drawing/2014/main" id="{F3BF0B02-B21B-4FDF-975D-F9735EE9CE5F}"/>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3</a:t>
            </a:r>
          </a:p>
        </p:txBody>
      </p:sp>
      <p:sp>
        <p:nvSpPr>
          <p:cNvPr id="5128" name="Text Box 8">
            <a:extLst>
              <a:ext uri="{FF2B5EF4-FFF2-40B4-BE49-F238E27FC236}">
                <a16:creationId xmlns:a16="http://schemas.microsoft.com/office/drawing/2014/main" id="{761F93BA-8F8A-4E55-A957-E1E0C572F056}"/>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5129" name="Text Box 9">
            <a:extLst>
              <a:ext uri="{FF2B5EF4-FFF2-40B4-BE49-F238E27FC236}">
                <a16:creationId xmlns:a16="http://schemas.microsoft.com/office/drawing/2014/main" id="{A1897A00-CC5A-4BF0-B42F-C5794418FC25}"/>
              </a:ext>
            </a:extLst>
          </p:cNvPr>
          <p:cNvSpPr txBox="1">
            <a:spLocks noChangeArrowheads="1"/>
          </p:cNvSpPr>
          <p:nvPr/>
        </p:nvSpPr>
        <p:spPr bwMode="auto">
          <a:xfrm>
            <a:off x="609600" y="1600200"/>
            <a:ext cx="7772400" cy="16319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solidFill>
                  <a:srgbClr val="FF6600"/>
                </a:solidFill>
                <a:latin typeface="Arial" charset="0"/>
                <a:ea typeface="ＭＳ Ｐゴシック" charset="0"/>
              </a:rPr>
              <a:t>Integers</a:t>
            </a:r>
          </a:p>
          <a:p>
            <a:pPr>
              <a:defRPr/>
            </a:pPr>
            <a:r>
              <a:rPr lang="en-US" b="0" dirty="0">
                <a:latin typeface="Arial" charset="0"/>
                <a:ea typeface="ＭＳ Ｐゴシック" charset="0"/>
              </a:rPr>
              <a:t>A natural number, a negative number</a:t>
            </a:r>
            <a:endParaRPr lang="en-US" dirty="0">
              <a:latin typeface="Arial" charset="0"/>
              <a:ea typeface="ＭＳ Ｐゴシック" charset="0"/>
            </a:endParaRPr>
          </a:p>
          <a:p>
            <a:pPr>
              <a:defRPr/>
            </a:pPr>
            <a:endParaRPr lang="en-US" b="0" dirty="0">
              <a:latin typeface="Arial" charset="0"/>
              <a:ea typeface="ＭＳ Ｐゴシック" charset="0"/>
            </a:endParaRPr>
          </a:p>
          <a:p>
            <a:pPr>
              <a:defRPr/>
            </a:pPr>
            <a:r>
              <a:rPr lang="en-US" b="0" dirty="0">
                <a:latin typeface="Arial" charset="0"/>
                <a:ea typeface="ＭＳ Ｐゴシック" charset="0"/>
              </a:rPr>
              <a:t>Examples:   249, 0, - 45645, - 32</a:t>
            </a:r>
          </a:p>
        </p:txBody>
      </p:sp>
      <p:sp>
        <p:nvSpPr>
          <p:cNvPr id="5130" name="Text Box 10">
            <a:extLst>
              <a:ext uri="{FF2B5EF4-FFF2-40B4-BE49-F238E27FC236}">
                <a16:creationId xmlns:a16="http://schemas.microsoft.com/office/drawing/2014/main" id="{F82A995E-CA03-454A-A1A2-C1D3B2E8A30E}"/>
              </a:ext>
            </a:extLst>
          </p:cNvPr>
          <p:cNvSpPr txBox="1">
            <a:spLocks noChangeArrowheads="1"/>
          </p:cNvSpPr>
          <p:nvPr/>
        </p:nvSpPr>
        <p:spPr bwMode="auto">
          <a:xfrm>
            <a:off x="609600" y="3733800"/>
            <a:ext cx="7772400" cy="1631950"/>
          </a:xfrm>
          <a:prstGeom prst="rect">
            <a:avLst/>
          </a:prstGeom>
          <a:noFill/>
          <a:ln>
            <a:noFill/>
          </a:ln>
          <a:effectLst/>
          <a:extLst>
            <a:ext uri="{909E8E84-426E-40DD-AFC4-6F175D3DCCD1}">
              <a14:hiddenFill xmlns:a14="http://schemas.microsoft.com/office/drawing/2010/main">
                <a:solidFill>
                  <a:srgbClr val="FF99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solidFill>
                  <a:srgbClr val="FF6600"/>
                </a:solidFill>
                <a:latin typeface="Arial" charset="0"/>
                <a:ea typeface="ＭＳ Ｐゴシック" charset="0"/>
              </a:rPr>
              <a:t>Rational Numbers</a:t>
            </a:r>
            <a:endParaRPr lang="en-US" sz="2800" b="0" dirty="0">
              <a:solidFill>
                <a:srgbClr val="FF6600"/>
              </a:solidFill>
              <a:latin typeface="Arial" charset="0"/>
              <a:ea typeface="ＭＳ Ｐゴシック" charset="0"/>
            </a:endParaRPr>
          </a:p>
          <a:p>
            <a:pPr>
              <a:defRPr/>
            </a:pPr>
            <a:r>
              <a:rPr lang="en-US" b="0" dirty="0">
                <a:latin typeface="Arial" charset="0"/>
                <a:ea typeface="ＭＳ Ｐゴシック" charset="0"/>
              </a:rPr>
              <a:t>An integer or the quotient of two integers </a:t>
            </a:r>
          </a:p>
          <a:p>
            <a:pPr>
              <a:defRPr/>
            </a:pPr>
            <a:endParaRPr lang="en-US" b="0" dirty="0">
              <a:latin typeface="Arial" charset="0"/>
              <a:ea typeface="ＭＳ Ｐゴシック" charset="0"/>
            </a:endParaRPr>
          </a:p>
          <a:p>
            <a:pPr>
              <a:defRPr/>
            </a:pPr>
            <a:r>
              <a:rPr lang="en-US" b="0" dirty="0">
                <a:latin typeface="Arial" charset="0"/>
                <a:ea typeface="ＭＳ Ｐゴシック" charset="0"/>
              </a:rPr>
              <a:t>Examples:  -249,  -1, 0, 3/7, -2/5  </a:t>
            </a:r>
            <a:endParaRPr lang="en-US" dirty="0">
              <a:latin typeface="Arial" charset="0"/>
              <a:ea typeface="ＭＳ Ｐゴシック" charset="0"/>
            </a:endParaRPr>
          </a:p>
        </p:txBody>
      </p:sp>
      <p:sp>
        <p:nvSpPr>
          <p:cNvPr id="5131" name="Rectangle 11">
            <a:extLst>
              <a:ext uri="{FF2B5EF4-FFF2-40B4-BE49-F238E27FC236}">
                <a16:creationId xmlns:a16="http://schemas.microsoft.com/office/drawing/2014/main" id="{DB0095CD-38A9-4BB5-A69E-03E4C63CC2BC}"/>
              </a:ext>
            </a:extLst>
          </p:cNvPr>
          <p:cNvSpPr>
            <a:spLocks noGrp="1" noChangeArrowheads="1"/>
          </p:cNvSpPr>
          <p:nvPr>
            <p:ph type="title"/>
          </p:nvPr>
        </p:nvSpPr>
        <p:spPr/>
        <p:txBody>
          <a:bodyPr/>
          <a:lstStyle/>
          <a:p>
            <a:pPr eaLnBrk="1" hangingPunct="1">
              <a:defRPr/>
            </a:pPr>
            <a:r>
              <a:rPr lang="en-US">
                <a:solidFill>
                  <a:schemeClr val="tx1"/>
                </a:solidFill>
                <a:cs typeface="+mj-cs"/>
              </a:rPr>
              <a:t>Numbers</a:t>
            </a:r>
            <a:endParaRPr lang="en-US" sz="2400" i="1">
              <a:solidFill>
                <a:schemeClr val="tx1"/>
              </a:solidFill>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56E2741F-302F-4C92-8E24-7AECAF02E91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38818A3-D02E-497D-BF8D-FF56BCE71DA9}" type="slidenum">
              <a:rPr lang="en-US" altLang="en-US" sz="1400"/>
              <a:pPr eaLnBrk="1" hangingPunct="1">
                <a:spcBef>
                  <a:spcPct val="0"/>
                </a:spcBef>
                <a:buFontTx/>
                <a:buNone/>
              </a:pPr>
              <a:t>11</a:t>
            </a:fld>
            <a:endParaRPr lang="en-US" altLang="en-US" sz="1400"/>
          </a:p>
        </p:txBody>
      </p:sp>
      <p:sp>
        <p:nvSpPr>
          <p:cNvPr id="6152" name="Text Box 8">
            <a:extLst>
              <a:ext uri="{FF2B5EF4-FFF2-40B4-BE49-F238E27FC236}">
                <a16:creationId xmlns:a16="http://schemas.microsoft.com/office/drawing/2014/main" id="{4F971E14-936E-4A69-8148-489C86767162}"/>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4</a:t>
            </a:r>
          </a:p>
        </p:txBody>
      </p:sp>
      <p:sp>
        <p:nvSpPr>
          <p:cNvPr id="6153" name="Text Box 9">
            <a:extLst>
              <a:ext uri="{FF2B5EF4-FFF2-40B4-BE49-F238E27FC236}">
                <a16:creationId xmlns:a16="http://schemas.microsoft.com/office/drawing/2014/main" id="{ADF29BEB-2413-40FB-9881-91F56DC8A97D}"/>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6158" name="Text Box 14">
            <a:extLst>
              <a:ext uri="{FF2B5EF4-FFF2-40B4-BE49-F238E27FC236}">
                <a16:creationId xmlns:a16="http://schemas.microsoft.com/office/drawing/2014/main" id="{FDA9B59F-22B6-4D80-9162-3E9C0BB51FEA}"/>
              </a:ext>
            </a:extLst>
          </p:cNvPr>
          <p:cNvSpPr txBox="1">
            <a:spLocks noChangeArrowheads="1"/>
          </p:cNvSpPr>
          <p:nvPr/>
        </p:nvSpPr>
        <p:spPr bwMode="auto">
          <a:xfrm>
            <a:off x="533400" y="1219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sz="3200" b="0">
              <a:latin typeface="Arial" charset="0"/>
              <a:ea typeface="ＭＳ Ｐゴシック" charset="0"/>
            </a:endParaRPr>
          </a:p>
        </p:txBody>
      </p:sp>
      <p:sp>
        <p:nvSpPr>
          <p:cNvPr id="6160" name="Text Box 16">
            <a:extLst>
              <a:ext uri="{FF2B5EF4-FFF2-40B4-BE49-F238E27FC236}">
                <a16:creationId xmlns:a16="http://schemas.microsoft.com/office/drawing/2014/main" id="{C89E71E6-CA68-4883-8865-9A4420C6259F}"/>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6161" name="Text Box 17">
            <a:extLst>
              <a:ext uri="{FF2B5EF4-FFF2-40B4-BE49-F238E27FC236}">
                <a16:creationId xmlns:a16="http://schemas.microsoft.com/office/drawing/2014/main" id="{4DBBEFA8-B272-4561-B661-EA1A805B31EE}"/>
              </a:ext>
            </a:extLst>
          </p:cNvPr>
          <p:cNvSpPr txBox="1">
            <a:spLocks noChangeArrowheads="1"/>
          </p:cNvSpPr>
          <p:nvPr/>
        </p:nvSpPr>
        <p:spPr bwMode="auto">
          <a:xfrm>
            <a:off x="609600" y="205740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a:latin typeface="Arial" charset="0"/>
                <a:ea typeface="ＭＳ Ｐゴシック" charset="0"/>
              </a:rPr>
              <a:t>How many ones are there in 642?</a:t>
            </a:r>
          </a:p>
        </p:txBody>
      </p:sp>
      <p:sp>
        <p:nvSpPr>
          <p:cNvPr id="7176" name="Text Box 18">
            <a:extLst>
              <a:ext uri="{FF2B5EF4-FFF2-40B4-BE49-F238E27FC236}">
                <a16:creationId xmlns:a16="http://schemas.microsoft.com/office/drawing/2014/main" id="{FD20DA6A-28F0-441F-95AB-DF9104A1BAEB}"/>
              </a:ext>
            </a:extLst>
          </p:cNvPr>
          <p:cNvSpPr txBox="1">
            <a:spLocks noChangeArrowheads="1"/>
          </p:cNvSpPr>
          <p:nvPr/>
        </p:nvSpPr>
        <p:spPr bwMode="auto">
          <a:xfrm>
            <a:off x="1447800" y="2819400"/>
            <a:ext cx="6096000" cy="264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400"/>
              <a:t>600 + 40 + 2 ?</a:t>
            </a:r>
          </a:p>
          <a:p>
            <a:pPr eaLnBrk="1" hangingPunct="1">
              <a:spcBef>
                <a:spcPct val="50000"/>
              </a:spcBef>
              <a:buFontTx/>
              <a:buNone/>
            </a:pPr>
            <a:r>
              <a:rPr lang="en-US" altLang="en-US" sz="2400" b="0"/>
              <a:t>Or is it</a:t>
            </a:r>
          </a:p>
          <a:p>
            <a:pPr eaLnBrk="1" hangingPunct="1">
              <a:spcBef>
                <a:spcPct val="50000"/>
              </a:spcBef>
              <a:buFontTx/>
              <a:buNone/>
            </a:pPr>
            <a:r>
              <a:rPr lang="en-US" altLang="en-US" sz="2400"/>
              <a:t>384 + 32 + 2 ?</a:t>
            </a:r>
          </a:p>
          <a:p>
            <a:pPr eaLnBrk="1" hangingPunct="1">
              <a:spcBef>
                <a:spcPct val="50000"/>
              </a:spcBef>
              <a:buFontTx/>
              <a:buNone/>
            </a:pPr>
            <a:r>
              <a:rPr lang="en-US" altLang="en-US" sz="2400" b="0"/>
              <a:t>Or maybe…</a:t>
            </a:r>
          </a:p>
          <a:p>
            <a:pPr eaLnBrk="1" hangingPunct="1">
              <a:spcBef>
                <a:spcPct val="50000"/>
              </a:spcBef>
              <a:buFontTx/>
              <a:buNone/>
            </a:pPr>
            <a:r>
              <a:rPr lang="en-US" altLang="en-US" sz="2400"/>
              <a:t>1536 + 64 + 2 ?</a:t>
            </a:r>
          </a:p>
        </p:txBody>
      </p:sp>
      <p:sp>
        <p:nvSpPr>
          <p:cNvPr id="6163" name="Rectangle 19">
            <a:extLst>
              <a:ext uri="{FF2B5EF4-FFF2-40B4-BE49-F238E27FC236}">
                <a16:creationId xmlns:a16="http://schemas.microsoft.com/office/drawing/2014/main" id="{6A9CC13F-86BA-442A-98F2-AC2FD47335C8}"/>
              </a:ext>
            </a:extLst>
          </p:cNvPr>
          <p:cNvSpPr>
            <a:spLocks noGrp="1" noChangeArrowheads="1"/>
          </p:cNvSpPr>
          <p:nvPr>
            <p:ph type="title"/>
          </p:nvPr>
        </p:nvSpPr>
        <p:spPr/>
        <p:txBody>
          <a:bodyPr/>
          <a:lstStyle/>
          <a:p>
            <a:pPr eaLnBrk="1" hangingPunct="1">
              <a:defRPr/>
            </a:pPr>
            <a:r>
              <a:rPr lang="en-US" dirty="0">
                <a:solidFill>
                  <a:schemeClr val="tx1"/>
                </a:solidFill>
              </a:rPr>
              <a:t>Positional Notation</a:t>
            </a:r>
            <a:endParaRPr lang="en-US" dirty="0">
              <a:solidFill>
                <a:schemeClr val="tx1"/>
              </a:solidFill>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627664E7-B4BB-45FB-AAAC-5F50338DA71F}"/>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E93459BC-4201-42FD-9F8A-15E5CA446761}" type="slidenum">
              <a:rPr lang="en-US" altLang="en-US" sz="1400"/>
              <a:pPr eaLnBrk="1" hangingPunct="1">
                <a:spcBef>
                  <a:spcPct val="0"/>
                </a:spcBef>
                <a:buFontTx/>
                <a:buNone/>
              </a:pPr>
              <a:t>12</a:t>
            </a:fld>
            <a:endParaRPr lang="en-US" altLang="en-US" sz="1400"/>
          </a:p>
        </p:txBody>
      </p:sp>
      <p:sp>
        <p:nvSpPr>
          <p:cNvPr id="7175" name="Text Box 7">
            <a:extLst>
              <a:ext uri="{FF2B5EF4-FFF2-40B4-BE49-F238E27FC236}">
                <a16:creationId xmlns:a16="http://schemas.microsoft.com/office/drawing/2014/main" id="{B092F02D-BD1E-4646-B4D1-141625C0E774}"/>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5</a:t>
            </a:r>
          </a:p>
        </p:txBody>
      </p:sp>
      <p:sp>
        <p:nvSpPr>
          <p:cNvPr id="7176" name="Text Box 8">
            <a:extLst>
              <a:ext uri="{FF2B5EF4-FFF2-40B4-BE49-F238E27FC236}">
                <a16:creationId xmlns:a16="http://schemas.microsoft.com/office/drawing/2014/main" id="{5C277826-6D15-408A-AABD-5D506BC29D49}"/>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7177" name="Text Box 9">
            <a:extLst>
              <a:ext uri="{FF2B5EF4-FFF2-40B4-BE49-F238E27FC236}">
                <a16:creationId xmlns:a16="http://schemas.microsoft.com/office/drawing/2014/main" id="{F55E2C39-58B3-422C-812B-AE61163E4F08}"/>
              </a:ext>
            </a:extLst>
          </p:cNvPr>
          <p:cNvSpPr txBox="1">
            <a:spLocks noChangeArrowheads="1"/>
          </p:cNvSpPr>
          <p:nvPr/>
        </p:nvSpPr>
        <p:spPr bwMode="auto">
          <a:xfrm>
            <a:off x="609600" y="1905000"/>
            <a:ext cx="77724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latin typeface="Arial" charset="0"/>
                <a:ea typeface="ＭＳ Ｐゴシック" charset="0"/>
              </a:rPr>
              <a:t>Aha!</a:t>
            </a:r>
          </a:p>
          <a:p>
            <a:pPr>
              <a:defRPr/>
            </a:pPr>
            <a:endParaRPr lang="en-US" sz="2800" dirty="0">
              <a:latin typeface="Arial" charset="0"/>
              <a:ea typeface="ＭＳ Ｐゴシック" charset="0"/>
            </a:endParaRPr>
          </a:p>
          <a:p>
            <a:pPr>
              <a:defRPr/>
            </a:pPr>
            <a:r>
              <a:rPr lang="en-US" sz="2800" b="0" dirty="0">
                <a:latin typeface="Arial" charset="0"/>
                <a:ea typeface="ＭＳ Ｐゴシック" charset="0"/>
              </a:rPr>
              <a:t>642  is 600 + 40 + 2 in </a:t>
            </a:r>
            <a:r>
              <a:rPr lang="en-US" sz="2800" dirty="0">
                <a:latin typeface="Arial" charset="0"/>
                <a:ea typeface="ＭＳ Ｐゴシック" charset="0"/>
              </a:rPr>
              <a:t>BASE 10</a:t>
            </a:r>
          </a:p>
          <a:p>
            <a:pPr>
              <a:defRPr/>
            </a:pPr>
            <a:endParaRPr lang="en-US" sz="2800" dirty="0">
              <a:latin typeface="Arial" charset="0"/>
              <a:ea typeface="ＭＳ Ｐゴシック" charset="0"/>
            </a:endParaRPr>
          </a:p>
          <a:p>
            <a:pPr>
              <a:defRPr/>
            </a:pPr>
            <a:r>
              <a:rPr lang="en-US" sz="2800" b="0" dirty="0">
                <a:latin typeface="Arial" charset="0"/>
                <a:ea typeface="ＭＳ Ｐゴシック" charset="0"/>
              </a:rPr>
              <a:t>The </a:t>
            </a:r>
            <a:r>
              <a:rPr lang="en-US" sz="2800" dirty="0">
                <a:solidFill>
                  <a:srgbClr val="FF6600"/>
                </a:solidFill>
                <a:latin typeface="Arial" charset="0"/>
                <a:ea typeface="ＭＳ Ｐゴシック" charset="0"/>
              </a:rPr>
              <a:t>base </a:t>
            </a:r>
            <a:r>
              <a:rPr lang="en-US" sz="2800" b="0" dirty="0">
                <a:latin typeface="Arial" charset="0"/>
                <a:ea typeface="ＭＳ Ｐゴシック" charset="0"/>
              </a:rPr>
              <a:t>of a number determines the number of different digit symbols (numerals) and the values of digit positions</a:t>
            </a:r>
          </a:p>
        </p:txBody>
      </p:sp>
      <p:sp>
        <p:nvSpPr>
          <p:cNvPr id="7178" name="Rectangle 10">
            <a:extLst>
              <a:ext uri="{FF2B5EF4-FFF2-40B4-BE49-F238E27FC236}">
                <a16:creationId xmlns:a16="http://schemas.microsoft.com/office/drawing/2014/main" id="{BA3BCFA4-24D8-49AB-A262-C1108E0CBFD4}"/>
              </a:ext>
            </a:extLst>
          </p:cNvPr>
          <p:cNvSpPr>
            <a:spLocks noGrp="1" noChangeArrowheads="1"/>
          </p:cNvSpPr>
          <p:nvPr>
            <p:ph type="title"/>
          </p:nvPr>
        </p:nvSpPr>
        <p:spPr/>
        <p:txBody>
          <a:bodyPr/>
          <a:lstStyle/>
          <a:p>
            <a:pPr eaLnBrk="1" hangingPunct="1">
              <a:defRPr/>
            </a:pPr>
            <a:r>
              <a:rPr lang="en-US" dirty="0">
                <a:solidFill>
                  <a:schemeClr val="tx1"/>
                </a:solidFill>
              </a:rPr>
              <a:t>Positional Notation</a:t>
            </a:r>
            <a:endParaRPr lang="en-US" dirty="0">
              <a:solidFill>
                <a:schemeClr val="tx1"/>
              </a:solidFill>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B47DC7BB-4762-4CA7-8B77-1317CE9EB2E9}"/>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10629914-E1D8-4406-A278-805C9A714B70}" type="slidenum">
              <a:rPr lang="en-US" altLang="en-US" sz="1400"/>
              <a:pPr eaLnBrk="1" hangingPunct="1">
                <a:spcBef>
                  <a:spcPct val="0"/>
                </a:spcBef>
                <a:buFontTx/>
                <a:buNone/>
              </a:pPr>
              <a:t>13</a:t>
            </a:fld>
            <a:endParaRPr lang="en-US" altLang="en-US" sz="1400"/>
          </a:p>
        </p:txBody>
      </p:sp>
      <p:sp>
        <p:nvSpPr>
          <p:cNvPr id="8199" name="Text Box 7">
            <a:extLst>
              <a:ext uri="{FF2B5EF4-FFF2-40B4-BE49-F238E27FC236}">
                <a16:creationId xmlns:a16="http://schemas.microsoft.com/office/drawing/2014/main" id="{CA07F869-DF2A-4606-AE8C-B0986772F31D}"/>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6</a:t>
            </a:r>
          </a:p>
        </p:txBody>
      </p:sp>
      <p:sp>
        <p:nvSpPr>
          <p:cNvPr id="8200" name="Text Box 8">
            <a:extLst>
              <a:ext uri="{FF2B5EF4-FFF2-40B4-BE49-F238E27FC236}">
                <a16:creationId xmlns:a16="http://schemas.microsoft.com/office/drawing/2014/main" id="{B5C6C6BC-2826-4B8C-8B2D-9B95B9EE18AE}"/>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9221" name="Text Box 9">
            <a:extLst>
              <a:ext uri="{FF2B5EF4-FFF2-40B4-BE49-F238E27FC236}">
                <a16:creationId xmlns:a16="http://schemas.microsoft.com/office/drawing/2014/main" id="{48E277E9-967A-4568-82F3-CA9DAC8A2110}"/>
              </a:ext>
            </a:extLst>
          </p:cNvPr>
          <p:cNvSpPr txBox="1">
            <a:spLocks noChangeArrowheads="1"/>
          </p:cNvSpPr>
          <p:nvPr/>
        </p:nvSpPr>
        <p:spPr bwMode="auto">
          <a:xfrm>
            <a:off x="609600" y="1905000"/>
            <a:ext cx="8153400" cy="2709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Continuing with our example…</a:t>
            </a:r>
          </a:p>
          <a:p>
            <a:pPr eaLnBrk="1" hangingPunct="1">
              <a:spcBef>
                <a:spcPct val="0"/>
              </a:spcBef>
              <a:buFontTx/>
              <a:buNone/>
            </a:pPr>
            <a:r>
              <a:rPr lang="en-US" altLang="en-US" sz="2800"/>
              <a:t>642 in base 10 </a:t>
            </a:r>
            <a:r>
              <a:rPr lang="en-US" altLang="en-US" sz="2800" i="1"/>
              <a:t>positional notation</a:t>
            </a:r>
            <a:r>
              <a:rPr lang="en-US" altLang="en-US" sz="2800"/>
              <a:t> is:</a:t>
            </a:r>
          </a:p>
          <a:p>
            <a:pPr eaLnBrk="1" hangingPunct="1">
              <a:spcBef>
                <a:spcPct val="0"/>
              </a:spcBef>
              <a:buFontTx/>
              <a:buNone/>
            </a:pPr>
            <a:r>
              <a:rPr lang="en-US" altLang="en-US" sz="2400"/>
              <a:t>		  </a:t>
            </a:r>
          </a:p>
          <a:p>
            <a:pPr eaLnBrk="1" hangingPunct="1">
              <a:spcBef>
                <a:spcPct val="0"/>
              </a:spcBef>
              <a:buFontTx/>
              <a:buNone/>
            </a:pPr>
            <a:r>
              <a:rPr lang="en-US" altLang="en-US" sz="2400"/>
              <a:t>	</a:t>
            </a:r>
            <a:r>
              <a:rPr lang="en-US" altLang="en-US" sz="2400">
                <a:cs typeface="Arial" panose="020B0604020202020204" pitchFamily="34" charset="0"/>
              </a:rPr>
              <a:t>   6 x 10</a:t>
            </a:r>
            <a:r>
              <a:rPr lang="en-US" altLang="en-US" sz="2400" baseline="20000">
                <a:cs typeface="Arial" panose="020B0604020202020204" pitchFamily="34" charset="0"/>
              </a:rPr>
              <a:t>2</a:t>
            </a:r>
            <a:r>
              <a:rPr lang="en-US" altLang="en-US" sz="2400">
                <a:cs typeface="Arial" panose="020B0604020202020204" pitchFamily="34" charset="0"/>
              </a:rPr>
              <a:t> =  6 x 100   = 600</a:t>
            </a:r>
          </a:p>
          <a:p>
            <a:pPr eaLnBrk="1" hangingPunct="1">
              <a:spcBef>
                <a:spcPct val="0"/>
              </a:spcBef>
              <a:buFontTx/>
              <a:buNone/>
            </a:pPr>
            <a:r>
              <a:rPr lang="en-US" altLang="en-US" sz="2400">
                <a:cs typeface="Arial" panose="020B0604020202020204" pitchFamily="34" charset="0"/>
              </a:rPr>
              <a:t>      	+ 4 x 10</a:t>
            </a:r>
            <a:r>
              <a:rPr lang="en-US" altLang="en-US" sz="2400" baseline="20000">
                <a:cs typeface="Arial" panose="020B0604020202020204" pitchFamily="34" charset="0"/>
              </a:rPr>
              <a:t>1</a:t>
            </a:r>
            <a:r>
              <a:rPr lang="en-US" altLang="en-US" sz="2400">
                <a:cs typeface="Arial" panose="020B0604020202020204" pitchFamily="34" charset="0"/>
              </a:rPr>
              <a:t>  =   4 x 10    = 40</a:t>
            </a:r>
          </a:p>
          <a:p>
            <a:pPr eaLnBrk="1" hangingPunct="1">
              <a:spcBef>
                <a:spcPct val="0"/>
              </a:spcBef>
              <a:buFontTx/>
              <a:buNone/>
            </a:pPr>
            <a:r>
              <a:rPr lang="en-US" altLang="en-US" sz="2400">
                <a:cs typeface="Arial" panose="020B0604020202020204" pitchFamily="34" charset="0"/>
              </a:rPr>
              <a:t>       	+ 2 x 10º  =    2 x 1     = 2      = 642 in base 10</a:t>
            </a:r>
          </a:p>
          <a:p>
            <a:pPr eaLnBrk="1" hangingPunct="1">
              <a:spcBef>
                <a:spcPct val="0"/>
              </a:spcBef>
              <a:buFontTx/>
              <a:buNone/>
            </a:pPr>
            <a:endParaRPr lang="en-US" altLang="en-US" sz="2400" b="0">
              <a:cs typeface="Arial" panose="020B0604020202020204" pitchFamily="34" charset="0"/>
            </a:endParaRPr>
          </a:p>
        </p:txBody>
      </p:sp>
      <p:sp>
        <p:nvSpPr>
          <p:cNvPr id="8203" name="Line 11">
            <a:extLst>
              <a:ext uri="{FF2B5EF4-FFF2-40B4-BE49-F238E27FC236}">
                <a16:creationId xmlns:a16="http://schemas.microsoft.com/office/drawing/2014/main" id="{F07CC7C5-6CD9-4A3D-A5BC-88064C2D063D}"/>
              </a:ext>
            </a:extLst>
          </p:cNvPr>
          <p:cNvSpPr>
            <a:spLocks noChangeShapeType="1"/>
          </p:cNvSpPr>
          <p:nvPr/>
        </p:nvSpPr>
        <p:spPr bwMode="auto">
          <a:xfrm flipV="1">
            <a:off x="1600200" y="4114800"/>
            <a:ext cx="990600" cy="1143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204" name="Oval 12">
            <a:extLst>
              <a:ext uri="{FF2B5EF4-FFF2-40B4-BE49-F238E27FC236}">
                <a16:creationId xmlns:a16="http://schemas.microsoft.com/office/drawing/2014/main" id="{24CE737A-E557-4CCB-8903-3C7600CBA864}"/>
              </a:ext>
            </a:extLst>
          </p:cNvPr>
          <p:cNvSpPr>
            <a:spLocks noChangeArrowheads="1"/>
          </p:cNvSpPr>
          <p:nvPr/>
        </p:nvSpPr>
        <p:spPr bwMode="auto">
          <a:xfrm>
            <a:off x="457200" y="5257800"/>
            <a:ext cx="2514600" cy="13716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en-US" sz="2200" b="0">
                <a:latin typeface="Arial" charset="0"/>
                <a:ea typeface="ＭＳ Ｐゴシック" charset="0"/>
              </a:rPr>
              <a:t>This number is in </a:t>
            </a:r>
          </a:p>
          <a:p>
            <a:pPr algn="ctr">
              <a:defRPr/>
            </a:pPr>
            <a:r>
              <a:rPr lang="en-US" sz="2200" b="0">
                <a:latin typeface="Arial" charset="0"/>
                <a:ea typeface="ＭＳ Ｐゴシック" charset="0"/>
              </a:rPr>
              <a:t>base 10</a:t>
            </a:r>
          </a:p>
        </p:txBody>
      </p:sp>
      <p:sp>
        <p:nvSpPr>
          <p:cNvPr id="8205" name="Line 13">
            <a:extLst>
              <a:ext uri="{FF2B5EF4-FFF2-40B4-BE49-F238E27FC236}">
                <a16:creationId xmlns:a16="http://schemas.microsoft.com/office/drawing/2014/main" id="{375BBA70-315C-49A7-966C-C3B221CFE3DD}"/>
              </a:ext>
            </a:extLst>
          </p:cNvPr>
          <p:cNvSpPr>
            <a:spLocks noChangeShapeType="1"/>
          </p:cNvSpPr>
          <p:nvPr/>
        </p:nvSpPr>
        <p:spPr bwMode="auto">
          <a:xfrm flipH="1" flipV="1">
            <a:off x="2819400" y="4038600"/>
            <a:ext cx="838200" cy="1066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8206" name="Oval 14">
            <a:extLst>
              <a:ext uri="{FF2B5EF4-FFF2-40B4-BE49-F238E27FC236}">
                <a16:creationId xmlns:a16="http://schemas.microsoft.com/office/drawing/2014/main" id="{2C656064-D608-4609-9BB9-C0908D581190}"/>
              </a:ext>
            </a:extLst>
          </p:cNvPr>
          <p:cNvSpPr>
            <a:spLocks noChangeArrowheads="1"/>
          </p:cNvSpPr>
          <p:nvPr/>
        </p:nvSpPr>
        <p:spPr bwMode="auto">
          <a:xfrm>
            <a:off x="3657600" y="4648200"/>
            <a:ext cx="2971800" cy="1600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en-US" sz="2200" b="0" dirty="0">
                <a:latin typeface="Arial" charset="0"/>
                <a:ea typeface="ＭＳ Ｐゴシック" charset="0"/>
              </a:rPr>
              <a:t>The power indicates</a:t>
            </a:r>
          </a:p>
          <a:p>
            <a:pPr algn="ctr">
              <a:defRPr/>
            </a:pPr>
            <a:r>
              <a:rPr lang="en-US" sz="2200" b="0" dirty="0">
                <a:latin typeface="Arial" charset="0"/>
                <a:ea typeface="ＭＳ Ｐゴシック" charset="0"/>
              </a:rPr>
              <a:t> the position of </a:t>
            </a:r>
          </a:p>
          <a:p>
            <a:pPr algn="ctr">
              <a:defRPr/>
            </a:pPr>
            <a:r>
              <a:rPr lang="en-US" sz="2200" b="0" dirty="0">
                <a:latin typeface="Arial" charset="0"/>
                <a:ea typeface="ＭＳ Ｐゴシック" charset="0"/>
              </a:rPr>
              <a:t>the number</a:t>
            </a:r>
          </a:p>
        </p:txBody>
      </p:sp>
      <p:sp>
        <p:nvSpPr>
          <p:cNvPr id="8207" name="Rectangle 15">
            <a:extLst>
              <a:ext uri="{FF2B5EF4-FFF2-40B4-BE49-F238E27FC236}">
                <a16:creationId xmlns:a16="http://schemas.microsoft.com/office/drawing/2014/main" id="{9892474F-C8DE-4232-95A3-5F60C5660505}"/>
              </a:ext>
            </a:extLst>
          </p:cNvPr>
          <p:cNvSpPr>
            <a:spLocks noGrp="1" noChangeArrowheads="1"/>
          </p:cNvSpPr>
          <p:nvPr>
            <p:ph type="title"/>
          </p:nvPr>
        </p:nvSpPr>
        <p:spPr/>
        <p:txBody>
          <a:bodyPr/>
          <a:lstStyle/>
          <a:p>
            <a:pPr eaLnBrk="1" hangingPunct="1">
              <a:defRPr/>
            </a:pPr>
            <a:r>
              <a:rPr lang="en-US" dirty="0">
                <a:solidFill>
                  <a:schemeClr val="tx1"/>
                </a:solidFill>
                <a:cs typeface="+mj-cs"/>
              </a:rPr>
              <a:t>Positional Notation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8DA87351-149F-46D1-B462-D45A2D4A770F}"/>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11DFA8CE-E0FE-489C-860D-3E5CD03B45C9}" type="slidenum">
              <a:rPr lang="en-US" altLang="en-US" sz="1400"/>
              <a:pPr eaLnBrk="1" hangingPunct="1">
                <a:spcBef>
                  <a:spcPct val="0"/>
                </a:spcBef>
                <a:buFontTx/>
                <a:buNone/>
              </a:pPr>
              <a:t>14</a:t>
            </a:fld>
            <a:endParaRPr lang="en-US" altLang="en-US" sz="1400"/>
          </a:p>
        </p:txBody>
      </p:sp>
      <p:sp>
        <p:nvSpPr>
          <p:cNvPr id="9223" name="Text Box 7">
            <a:extLst>
              <a:ext uri="{FF2B5EF4-FFF2-40B4-BE49-F238E27FC236}">
                <a16:creationId xmlns:a16="http://schemas.microsoft.com/office/drawing/2014/main" id="{5B5111AC-DCEE-4395-BED2-30FC75882E62}"/>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7</a:t>
            </a:r>
          </a:p>
        </p:txBody>
      </p:sp>
      <p:sp>
        <p:nvSpPr>
          <p:cNvPr id="9224" name="Text Box 8">
            <a:extLst>
              <a:ext uri="{FF2B5EF4-FFF2-40B4-BE49-F238E27FC236}">
                <a16:creationId xmlns:a16="http://schemas.microsoft.com/office/drawing/2014/main" id="{FF767F28-3246-4A7D-869C-AFE249635EEE}"/>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0245" name="Text Box 9">
            <a:extLst>
              <a:ext uri="{FF2B5EF4-FFF2-40B4-BE49-F238E27FC236}">
                <a16:creationId xmlns:a16="http://schemas.microsoft.com/office/drawing/2014/main" id="{6F14FABB-BF2F-4E6E-B228-832CC2280DE7}"/>
              </a:ext>
            </a:extLst>
          </p:cNvPr>
          <p:cNvSpPr txBox="1">
            <a:spLocks noChangeArrowheads="1"/>
          </p:cNvSpPr>
          <p:nvPr/>
        </p:nvSpPr>
        <p:spPr bwMode="auto">
          <a:xfrm>
            <a:off x="990600" y="2819400"/>
            <a:ext cx="6553200" cy="5238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a:cs typeface="Arial" panose="020B0604020202020204" pitchFamily="34" charset="0"/>
              </a:rPr>
              <a:t> </a:t>
            </a:r>
            <a:r>
              <a:rPr lang="en-US" altLang="en-US" sz="2400" b="0">
                <a:cs typeface="Arial" panose="020B0604020202020204" pitchFamily="34" charset="0"/>
              </a:rPr>
              <a:t>d</a:t>
            </a:r>
            <a:r>
              <a:rPr lang="en-US" altLang="en-US" sz="2400" b="0" baseline="-30000">
                <a:cs typeface="Arial" panose="020B0604020202020204" pitchFamily="34" charset="0"/>
              </a:rPr>
              <a:t>n</a:t>
            </a:r>
            <a:r>
              <a:rPr lang="en-US" altLang="en-US" sz="2400" b="0">
                <a:cs typeface="Arial" panose="020B0604020202020204" pitchFamily="34" charset="0"/>
              </a:rPr>
              <a:t> * R</a:t>
            </a:r>
            <a:r>
              <a:rPr lang="en-US" altLang="en-US" sz="2400" b="0" baseline="30000">
                <a:cs typeface="Arial" panose="020B0604020202020204" pitchFamily="34" charset="0"/>
              </a:rPr>
              <a:t>n-1</a:t>
            </a:r>
            <a:r>
              <a:rPr lang="en-US" altLang="en-US" sz="2400" b="0">
                <a:cs typeface="Arial" panose="020B0604020202020204" pitchFamily="34" charset="0"/>
              </a:rPr>
              <a:t> + d</a:t>
            </a:r>
            <a:r>
              <a:rPr lang="en-US" altLang="en-US" sz="2400" b="0" baseline="-30000">
                <a:cs typeface="Arial" panose="020B0604020202020204" pitchFamily="34" charset="0"/>
              </a:rPr>
              <a:t>n-1</a:t>
            </a:r>
            <a:r>
              <a:rPr lang="en-US" altLang="en-US" sz="2400" b="0">
                <a:cs typeface="Arial" panose="020B0604020202020204" pitchFamily="34" charset="0"/>
              </a:rPr>
              <a:t> * R</a:t>
            </a:r>
            <a:r>
              <a:rPr lang="en-US" altLang="en-US" sz="2400" b="0" baseline="30000">
                <a:cs typeface="Arial" panose="020B0604020202020204" pitchFamily="34" charset="0"/>
              </a:rPr>
              <a:t>n-2</a:t>
            </a:r>
            <a:r>
              <a:rPr lang="en-US" altLang="en-US" sz="2400" b="0">
                <a:cs typeface="Arial" panose="020B0604020202020204" pitchFamily="34" charset="0"/>
              </a:rPr>
              <a:t> + ... + d</a:t>
            </a:r>
            <a:r>
              <a:rPr lang="en-US" altLang="en-US" sz="2400" b="0" baseline="-30000">
                <a:cs typeface="Arial" panose="020B0604020202020204" pitchFamily="34" charset="0"/>
              </a:rPr>
              <a:t>2</a:t>
            </a:r>
            <a:r>
              <a:rPr lang="en-US" altLang="en-US" sz="2400" b="0">
                <a:cs typeface="Arial" panose="020B0604020202020204" pitchFamily="34" charset="0"/>
              </a:rPr>
              <a:t> * R</a:t>
            </a:r>
            <a:r>
              <a:rPr lang="en-US" altLang="en-US" sz="2400" b="0" baseline="30000">
                <a:cs typeface="Arial" panose="020B0604020202020204" pitchFamily="34" charset="0"/>
              </a:rPr>
              <a:t>1</a:t>
            </a:r>
            <a:r>
              <a:rPr lang="en-US" altLang="en-US" sz="2400" b="0">
                <a:cs typeface="Arial" panose="020B0604020202020204" pitchFamily="34" charset="0"/>
              </a:rPr>
              <a:t> + d</a:t>
            </a:r>
            <a:r>
              <a:rPr lang="en-US" altLang="en-US" sz="2400" b="0" baseline="-30000">
                <a:cs typeface="Arial" panose="020B0604020202020204" pitchFamily="34" charset="0"/>
              </a:rPr>
              <a:t>1</a:t>
            </a:r>
            <a:r>
              <a:rPr lang="en-US" altLang="en-US" sz="2400" b="0">
                <a:cs typeface="Arial" panose="020B0604020202020204" pitchFamily="34" charset="0"/>
              </a:rPr>
              <a:t> * R</a:t>
            </a:r>
            <a:r>
              <a:rPr lang="en-US" altLang="en-US" sz="2400" b="0" baseline="30000">
                <a:cs typeface="Arial" panose="020B0604020202020204" pitchFamily="34" charset="0"/>
              </a:rPr>
              <a:t>0</a:t>
            </a:r>
            <a:r>
              <a:rPr lang="en-US" altLang="en-US" sz="2400" b="0">
                <a:cs typeface="Arial" panose="020B0604020202020204" pitchFamily="34" charset="0"/>
              </a:rPr>
              <a:t> </a:t>
            </a:r>
          </a:p>
        </p:txBody>
      </p:sp>
      <p:sp>
        <p:nvSpPr>
          <p:cNvPr id="9227" name="Text Box 11">
            <a:extLst>
              <a:ext uri="{FF2B5EF4-FFF2-40B4-BE49-F238E27FC236}">
                <a16:creationId xmlns:a16="http://schemas.microsoft.com/office/drawing/2014/main" id="{0129AA58-9116-4D4A-A681-906575CE0448}"/>
              </a:ext>
            </a:extLst>
          </p:cNvPr>
          <p:cNvSpPr txBox="1">
            <a:spLocks noChangeArrowheads="1"/>
          </p:cNvSpPr>
          <p:nvPr/>
        </p:nvSpPr>
        <p:spPr bwMode="auto">
          <a:xfrm>
            <a:off x="609600" y="2133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latin typeface="Arial" charset="0"/>
                <a:ea typeface="ＭＳ Ｐゴシック" charset="0"/>
              </a:rPr>
              <a:t>As a formula:</a:t>
            </a:r>
          </a:p>
        </p:txBody>
      </p:sp>
      <p:sp>
        <p:nvSpPr>
          <p:cNvPr id="10247" name="Text Box 12">
            <a:extLst>
              <a:ext uri="{FF2B5EF4-FFF2-40B4-BE49-F238E27FC236}">
                <a16:creationId xmlns:a16="http://schemas.microsoft.com/office/drawing/2014/main" id="{19DDCD63-1BF2-4C71-BB2D-D07B5A9E70B1}"/>
              </a:ext>
            </a:extLst>
          </p:cNvPr>
          <p:cNvSpPr txBox="1">
            <a:spLocks noChangeArrowheads="1"/>
          </p:cNvSpPr>
          <p:nvPr/>
        </p:nvSpPr>
        <p:spPr bwMode="auto">
          <a:xfrm>
            <a:off x="685800" y="5562600"/>
            <a:ext cx="5334000" cy="5286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sz="2800" b="0">
                <a:cs typeface="Arial" panose="020B0604020202020204" pitchFamily="34" charset="0"/>
              </a:rPr>
              <a:t>642 is   6 * 10</a:t>
            </a:r>
            <a:r>
              <a:rPr lang="en-US" altLang="en-US" sz="2800" b="0" baseline="30000">
                <a:cs typeface="Arial" panose="020B0604020202020204" pitchFamily="34" charset="0"/>
              </a:rPr>
              <a:t>2</a:t>
            </a:r>
            <a:r>
              <a:rPr lang="en-US" altLang="en-US" sz="2800" b="0">
                <a:cs typeface="Arial" panose="020B0604020202020204" pitchFamily="34" charset="0"/>
              </a:rPr>
              <a:t> +  4 * 10 </a:t>
            </a:r>
            <a:r>
              <a:rPr lang="en-US" altLang="en-US" sz="2800" b="0" baseline="30000">
                <a:cs typeface="Arial" panose="020B0604020202020204" pitchFamily="34" charset="0"/>
              </a:rPr>
              <a:t>+</a:t>
            </a:r>
            <a:r>
              <a:rPr lang="en-US" altLang="en-US" sz="2800" b="0">
                <a:cs typeface="Arial" panose="020B0604020202020204" pitchFamily="34" charset="0"/>
              </a:rPr>
              <a:t>  2 * 1</a:t>
            </a:r>
          </a:p>
        </p:txBody>
      </p:sp>
      <p:sp>
        <p:nvSpPr>
          <p:cNvPr id="9229" name="Oval 13">
            <a:extLst>
              <a:ext uri="{FF2B5EF4-FFF2-40B4-BE49-F238E27FC236}">
                <a16:creationId xmlns:a16="http://schemas.microsoft.com/office/drawing/2014/main" id="{DEF7A5BB-0007-43CB-946B-4FD84DE11970}"/>
              </a:ext>
            </a:extLst>
          </p:cNvPr>
          <p:cNvSpPr>
            <a:spLocks noChangeArrowheads="1"/>
          </p:cNvSpPr>
          <p:nvPr/>
        </p:nvSpPr>
        <p:spPr bwMode="auto">
          <a:xfrm>
            <a:off x="5181600" y="1295400"/>
            <a:ext cx="2286000" cy="1066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en-US" sz="2200">
                <a:latin typeface="Arial" charset="0"/>
                <a:ea typeface="ＭＳ Ｐゴシック" charset="0"/>
              </a:rPr>
              <a:t>R is the base </a:t>
            </a:r>
          </a:p>
          <a:p>
            <a:pPr algn="ctr">
              <a:defRPr/>
            </a:pPr>
            <a:r>
              <a:rPr lang="en-US" sz="2200">
                <a:latin typeface="Arial" charset="0"/>
                <a:ea typeface="ＭＳ Ｐゴシック" charset="0"/>
              </a:rPr>
              <a:t>of the number</a:t>
            </a:r>
          </a:p>
        </p:txBody>
      </p:sp>
      <p:sp>
        <p:nvSpPr>
          <p:cNvPr id="9230" name="Oval 14">
            <a:extLst>
              <a:ext uri="{FF2B5EF4-FFF2-40B4-BE49-F238E27FC236}">
                <a16:creationId xmlns:a16="http://schemas.microsoft.com/office/drawing/2014/main" id="{8261D3E2-B604-43F5-BC44-BC9EFDE30CDA}"/>
              </a:ext>
            </a:extLst>
          </p:cNvPr>
          <p:cNvSpPr>
            <a:spLocks noChangeArrowheads="1"/>
          </p:cNvSpPr>
          <p:nvPr/>
        </p:nvSpPr>
        <p:spPr bwMode="auto">
          <a:xfrm>
            <a:off x="381000" y="3962400"/>
            <a:ext cx="3048000" cy="12954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en-US" sz="2200">
                <a:latin typeface="Arial" charset="0"/>
                <a:ea typeface="ＭＳ Ｐゴシック" charset="0"/>
              </a:rPr>
              <a:t>n is the number of </a:t>
            </a:r>
          </a:p>
          <a:p>
            <a:pPr algn="ctr">
              <a:defRPr/>
            </a:pPr>
            <a:r>
              <a:rPr lang="en-US" sz="2200">
                <a:latin typeface="Arial" charset="0"/>
                <a:ea typeface="ＭＳ Ｐゴシック" charset="0"/>
              </a:rPr>
              <a:t>digits in the number</a:t>
            </a:r>
          </a:p>
        </p:txBody>
      </p:sp>
      <p:sp>
        <p:nvSpPr>
          <p:cNvPr id="9231" name="Oval 15">
            <a:extLst>
              <a:ext uri="{FF2B5EF4-FFF2-40B4-BE49-F238E27FC236}">
                <a16:creationId xmlns:a16="http://schemas.microsoft.com/office/drawing/2014/main" id="{67F7B75C-6A57-49CB-A07F-7545914F7A51}"/>
              </a:ext>
            </a:extLst>
          </p:cNvPr>
          <p:cNvSpPr>
            <a:spLocks noChangeArrowheads="1"/>
          </p:cNvSpPr>
          <p:nvPr/>
        </p:nvSpPr>
        <p:spPr bwMode="auto">
          <a:xfrm>
            <a:off x="5562600" y="3962400"/>
            <a:ext cx="3276600" cy="16002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en-US" sz="2200">
                <a:latin typeface="Arial" charset="0"/>
                <a:ea typeface="ＭＳ Ｐゴシック" charset="0"/>
              </a:rPr>
              <a:t>d is the digit in the </a:t>
            </a:r>
          </a:p>
          <a:p>
            <a:pPr algn="ctr">
              <a:defRPr/>
            </a:pPr>
            <a:r>
              <a:rPr lang="en-US" sz="2200">
                <a:latin typeface="Arial" charset="0"/>
                <a:ea typeface="ＭＳ Ｐゴシック" charset="0"/>
              </a:rPr>
              <a:t> i</a:t>
            </a:r>
            <a:r>
              <a:rPr lang="en-US" sz="2200" baseline="30000">
                <a:latin typeface="Arial" charset="0"/>
                <a:ea typeface="ＭＳ Ｐゴシック" charset="0"/>
              </a:rPr>
              <a:t>th </a:t>
            </a:r>
            <a:r>
              <a:rPr lang="en-US" sz="2200">
                <a:latin typeface="Arial" charset="0"/>
                <a:ea typeface="ＭＳ Ｐゴシック" charset="0"/>
              </a:rPr>
              <a:t>position </a:t>
            </a:r>
          </a:p>
          <a:p>
            <a:pPr algn="ctr">
              <a:defRPr/>
            </a:pPr>
            <a:r>
              <a:rPr lang="en-US" sz="2200">
                <a:latin typeface="Arial" charset="0"/>
                <a:ea typeface="ＭＳ Ｐゴシック" charset="0"/>
              </a:rPr>
              <a:t>in the number</a:t>
            </a:r>
          </a:p>
        </p:txBody>
      </p:sp>
      <p:sp>
        <p:nvSpPr>
          <p:cNvPr id="9232" name="Line 16">
            <a:extLst>
              <a:ext uri="{FF2B5EF4-FFF2-40B4-BE49-F238E27FC236}">
                <a16:creationId xmlns:a16="http://schemas.microsoft.com/office/drawing/2014/main" id="{8DFB15A0-034A-494E-89F9-944D27146C0D}"/>
              </a:ext>
            </a:extLst>
          </p:cNvPr>
          <p:cNvSpPr>
            <a:spLocks noChangeShapeType="1"/>
          </p:cNvSpPr>
          <p:nvPr/>
        </p:nvSpPr>
        <p:spPr bwMode="auto">
          <a:xfrm flipV="1">
            <a:off x="1524000" y="3352800"/>
            <a:ext cx="0" cy="533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9236" name="Line 20">
            <a:extLst>
              <a:ext uri="{FF2B5EF4-FFF2-40B4-BE49-F238E27FC236}">
                <a16:creationId xmlns:a16="http://schemas.microsoft.com/office/drawing/2014/main" id="{F2D80428-A11E-4524-B539-56C916E2484B}"/>
              </a:ext>
            </a:extLst>
          </p:cNvPr>
          <p:cNvSpPr>
            <a:spLocks noChangeShapeType="1"/>
          </p:cNvSpPr>
          <p:nvPr/>
        </p:nvSpPr>
        <p:spPr bwMode="auto">
          <a:xfrm flipH="1" flipV="1">
            <a:off x="5562600" y="3276600"/>
            <a:ext cx="381000" cy="762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9237" name="Line 21">
            <a:extLst>
              <a:ext uri="{FF2B5EF4-FFF2-40B4-BE49-F238E27FC236}">
                <a16:creationId xmlns:a16="http://schemas.microsoft.com/office/drawing/2014/main" id="{91A96BB3-5573-4D38-B96D-49F16B624555}"/>
              </a:ext>
            </a:extLst>
          </p:cNvPr>
          <p:cNvSpPr>
            <a:spLocks noChangeShapeType="1"/>
          </p:cNvSpPr>
          <p:nvPr/>
        </p:nvSpPr>
        <p:spPr bwMode="auto">
          <a:xfrm flipH="1">
            <a:off x="3886200" y="2057400"/>
            <a:ext cx="10668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9240" name="Rectangle 24">
            <a:extLst>
              <a:ext uri="{FF2B5EF4-FFF2-40B4-BE49-F238E27FC236}">
                <a16:creationId xmlns:a16="http://schemas.microsoft.com/office/drawing/2014/main" id="{18FC904F-98CA-4EF3-9A4B-72FEE4921979}"/>
              </a:ext>
            </a:extLst>
          </p:cNvPr>
          <p:cNvSpPr>
            <a:spLocks noGrp="1" noChangeArrowheads="1"/>
          </p:cNvSpPr>
          <p:nvPr>
            <p:ph type="title"/>
          </p:nvPr>
        </p:nvSpPr>
        <p:spPr/>
        <p:txBody>
          <a:bodyPr/>
          <a:lstStyle/>
          <a:p>
            <a:pPr eaLnBrk="1" hangingPunct="1">
              <a:defRPr/>
            </a:pPr>
            <a:r>
              <a:rPr lang="en-US">
                <a:solidFill>
                  <a:schemeClr val="tx1"/>
                </a:solidFill>
                <a:cs typeface="+mj-cs"/>
              </a:rPr>
              <a:t>Positional Notation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79B07D4-B1B0-4460-B540-BE9DACC4F114}"/>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984B554F-4E96-4EB6-A06C-52FB2EC71A95}" type="slidenum">
              <a:rPr lang="en-US" altLang="en-US" sz="1400"/>
              <a:pPr eaLnBrk="1" hangingPunct="1">
                <a:spcBef>
                  <a:spcPct val="0"/>
                </a:spcBef>
                <a:buFontTx/>
                <a:buNone/>
              </a:pPr>
              <a:t>15</a:t>
            </a:fld>
            <a:endParaRPr lang="en-US" altLang="en-US" sz="1400"/>
          </a:p>
        </p:txBody>
      </p:sp>
      <p:sp>
        <p:nvSpPr>
          <p:cNvPr id="10247" name="Text Box 7">
            <a:extLst>
              <a:ext uri="{FF2B5EF4-FFF2-40B4-BE49-F238E27FC236}">
                <a16:creationId xmlns:a16="http://schemas.microsoft.com/office/drawing/2014/main" id="{F0DFF8EA-7D53-497F-AA76-6D12FC9EFFF5}"/>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6</a:t>
            </a:r>
          </a:p>
        </p:txBody>
      </p:sp>
      <p:sp>
        <p:nvSpPr>
          <p:cNvPr id="10248" name="Text Box 8">
            <a:extLst>
              <a:ext uri="{FF2B5EF4-FFF2-40B4-BE49-F238E27FC236}">
                <a16:creationId xmlns:a16="http://schemas.microsoft.com/office/drawing/2014/main" id="{A12F7921-C6D2-428E-A597-2D81493D2990}"/>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0263" name="Text Box 23">
            <a:extLst>
              <a:ext uri="{FF2B5EF4-FFF2-40B4-BE49-F238E27FC236}">
                <a16:creationId xmlns:a16="http://schemas.microsoft.com/office/drawing/2014/main" id="{9DF45151-81F6-4540-AF2F-2E6B052D3ADB}"/>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8</a:t>
            </a:r>
          </a:p>
        </p:txBody>
      </p:sp>
      <p:sp>
        <p:nvSpPr>
          <p:cNvPr id="10264" name="Text Box 24">
            <a:extLst>
              <a:ext uri="{FF2B5EF4-FFF2-40B4-BE49-F238E27FC236}">
                <a16:creationId xmlns:a16="http://schemas.microsoft.com/office/drawing/2014/main" id="{1126484B-7D27-462E-841E-1F63F494A2DD}"/>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0265" name="Text Box 25">
            <a:extLst>
              <a:ext uri="{FF2B5EF4-FFF2-40B4-BE49-F238E27FC236}">
                <a16:creationId xmlns:a16="http://schemas.microsoft.com/office/drawing/2014/main" id="{8F263ED5-9EF1-471C-91C0-621BEDF6CBFF}"/>
              </a:ext>
            </a:extLst>
          </p:cNvPr>
          <p:cNvSpPr txBox="1">
            <a:spLocks noChangeArrowheads="1"/>
          </p:cNvSpPr>
          <p:nvPr/>
        </p:nvSpPr>
        <p:spPr bwMode="auto">
          <a:xfrm>
            <a:off x="609600" y="1905000"/>
            <a:ext cx="7772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dirty="0">
                <a:latin typeface="Arial" charset="0"/>
                <a:ea typeface="ＭＳ Ｐゴシック" charset="0"/>
              </a:rPr>
              <a:t>What if 642 has the </a:t>
            </a:r>
            <a:r>
              <a:rPr lang="en-US" sz="2800" i="1" dirty="0">
                <a:solidFill>
                  <a:srgbClr val="FF0000"/>
                </a:solidFill>
                <a:latin typeface="Arial" charset="0"/>
                <a:ea typeface="ＭＳ Ｐゴシック" charset="0"/>
              </a:rPr>
              <a:t>base of 13</a:t>
            </a:r>
            <a:r>
              <a:rPr lang="en-US" sz="2800" i="1" dirty="0">
                <a:latin typeface="Arial" charset="0"/>
                <a:ea typeface="ＭＳ Ｐゴシック" charset="0"/>
              </a:rPr>
              <a:t>?</a:t>
            </a:r>
            <a:endParaRPr lang="en-US" sz="2800" dirty="0">
              <a:latin typeface="Arial" charset="0"/>
              <a:ea typeface="ＭＳ Ｐゴシック" charset="0"/>
            </a:endParaRPr>
          </a:p>
          <a:p>
            <a:pPr>
              <a:defRPr/>
            </a:pPr>
            <a:endParaRPr lang="en-US" sz="2800" dirty="0">
              <a:latin typeface="Arial" charset="0"/>
              <a:ea typeface="ＭＳ Ｐゴシック" charset="0"/>
            </a:endParaRPr>
          </a:p>
          <a:p>
            <a:pPr>
              <a:defRPr/>
            </a:pPr>
            <a:r>
              <a:rPr lang="en-US" dirty="0">
                <a:latin typeface="Arial" charset="0"/>
                <a:ea typeface="ＭＳ Ｐゴシック" charset="0"/>
              </a:rPr>
              <a:t>	  </a:t>
            </a:r>
          </a:p>
          <a:p>
            <a:pPr>
              <a:defRPr/>
            </a:pPr>
            <a:r>
              <a:rPr lang="en-US" dirty="0">
                <a:latin typeface="Arial" charset="0"/>
                <a:ea typeface="ＭＳ Ｐゴシック" charset="0"/>
              </a:rPr>
              <a:t>		   </a:t>
            </a:r>
          </a:p>
          <a:p>
            <a:pPr>
              <a:defRPr/>
            </a:pPr>
            <a:endParaRPr lang="en-US" dirty="0">
              <a:latin typeface="Arial" charset="0"/>
              <a:ea typeface="ＭＳ Ｐゴシック" charset="0"/>
            </a:endParaRPr>
          </a:p>
          <a:p>
            <a:pPr>
              <a:defRPr/>
            </a:pPr>
            <a:endParaRPr lang="en-US" dirty="0">
              <a:latin typeface="Arial" charset="0"/>
              <a:ea typeface="ＭＳ Ｐゴシック" charset="0"/>
            </a:endParaRPr>
          </a:p>
          <a:p>
            <a:pPr>
              <a:defRPr/>
            </a:pPr>
            <a:endParaRPr lang="en-US" dirty="0">
              <a:latin typeface="Arial" charset="0"/>
              <a:ea typeface="ＭＳ Ｐゴシック" charset="0"/>
            </a:endParaRPr>
          </a:p>
          <a:p>
            <a:pPr>
              <a:defRPr/>
            </a:pPr>
            <a:endParaRPr lang="en-US" sz="2800" dirty="0">
              <a:latin typeface="Arial" charset="0"/>
              <a:ea typeface="ＭＳ Ｐゴシック" charset="0"/>
              <a:cs typeface="Arial" charset="0"/>
            </a:endParaRPr>
          </a:p>
          <a:p>
            <a:pPr>
              <a:defRPr/>
            </a:pPr>
            <a:r>
              <a:rPr lang="en-US" sz="2800" dirty="0">
                <a:latin typeface="Arial" charset="0"/>
                <a:ea typeface="ＭＳ Ｐゴシック" charset="0"/>
                <a:cs typeface="Arial" charset="0"/>
              </a:rPr>
              <a:t>642 in base 13 is equivalent to 1068 </a:t>
            </a:r>
          </a:p>
          <a:p>
            <a:pPr>
              <a:defRPr/>
            </a:pPr>
            <a:r>
              <a:rPr lang="en-US" sz="2800" dirty="0">
                <a:latin typeface="Arial" charset="0"/>
                <a:ea typeface="ＭＳ Ｐゴシック" charset="0"/>
                <a:cs typeface="Arial" charset="0"/>
              </a:rPr>
              <a:t>in base 10</a:t>
            </a:r>
            <a:endParaRPr lang="en-US" sz="2800" b="0" dirty="0">
              <a:latin typeface="Arial" charset="0"/>
              <a:ea typeface="ＭＳ Ｐゴシック" charset="0"/>
            </a:endParaRPr>
          </a:p>
        </p:txBody>
      </p:sp>
      <p:sp>
        <p:nvSpPr>
          <p:cNvPr id="11272" name="Text Box 31">
            <a:extLst>
              <a:ext uri="{FF2B5EF4-FFF2-40B4-BE49-F238E27FC236}">
                <a16:creationId xmlns:a16="http://schemas.microsoft.com/office/drawing/2014/main" id="{970747D7-337C-4541-A3DB-CCF69D2A207C}"/>
              </a:ext>
            </a:extLst>
          </p:cNvPr>
          <p:cNvSpPr txBox="1">
            <a:spLocks noChangeArrowheads="1"/>
          </p:cNvSpPr>
          <p:nvPr/>
        </p:nvSpPr>
        <p:spPr bwMode="auto">
          <a:xfrm>
            <a:off x="990600" y="2667000"/>
            <a:ext cx="67056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cs typeface="Arial" panose="020B0604020202020204" pitchFamily="34" charset="0"/>
              </a:rPr>
              <a:t>	+ 6 x 13</a:t>
            </a:r>
            <a:r>
              <a:rPr lang="en-US" altLang="en-US" sz="2400" baseline="20000">
                <a:cs typeface="Arial" panose="020B0604020202020204" pitchFamily="34" charset="0"/>
              </a:rPr>
              <a:t>2</a:t>
            </a:r>
            <a:r>
              <a:rPr lang="en-US" altLang="en-US" sz="2400">
                <a:cs typeface="Arial" panose="020B0604020202020204" pitchFamily="34" charset="0"/>
              </a:rPr>
              <a:t>  =  6 x 169   = 1014</a:t>
            </a:r>
          </a:p>
          <a:p>
            <a:pPr eaLnBrk="1" hangingPunct="1">
              <a:spcBef>
                <a:spcPct val="0"/>
              </a:spcBef>
              <a:buFontTx/>
              <a:buNone/>
            </a:pPr>
            <a:r>
              <a:rPr lang="en-US" altLang="en-US" sz="2400">
                <a:cs typeface="Arial" panose="020B0604020202020204" pitchFamily="34" charset="0"/>
              </a:rPr>
              <a:t>      	+ 4 x 13</a:t>
            </a:r>
            <a:r>
              <a:rPr lang="en-US" altLang="en-US" sz="2400" baseline="20000">
                <a:cs typeface="Arial" panose="020B0604020202020204" pitchFamily="34" charset="0"/>
              </a:rPr>
              <a:t>1</a:t>
            </a:r>
            <a:r>
              <a:rPr lang="en-US" altLang="en-US" sz="2400">
                <a:cs typeface="Arial" panose="020B0604020202020204" pitchFamily="34" charset="0"/>
              </a:rPr>
              <a:t>  =   4 x 13    = 52</a:t>
            </a:r>
          </a:p>
          <a:p>
            <a:pPr eaLnBrk="1" hangingPunct="1">
              <a:spcBef>
                <a:spcPct val="0"/>
              </a:spcBef>
              <a:buFontTx/>
              <a:buNone/>
            </a:pPr>
            <a:r>
              <a:rPr lang="en-US" altLang="en-US" sz="2400">
                <a:cs typeface="Arial" panose="020B0604020202020204" pitchFamily="34" charset="0"/>
              </a:rPr>
              <a:t>       	+ 2 x 13º  =    2 x 1     =   2</a:t>
            </a:r>
          </a:p>
          <a:p>
            <a:pPr eaLnBrk="1" hangingPunct="1">
              <a:spcBef>
                <a:spcPct val="0"/>
              </a:spcBef>
              <a:buFontTx/>
              <a:buNone/>
            </a:pPr>
            <a:r>
              <a:rPr lang="en-US" altLang="en-US" sz="2400">
                <a:cs typeface="Arial" panose="020B0604020202020204" pitchFamily="34" charset="0"/>
              </a:rPr>
              <a:t>			              =  1068 in base 10</a:t>
            </a:r>
          </a:p>
        </p:txBody>
      </p:sp>
      <p:sp>
        <p:nvSpPr>
          <p:cNvPr id="10272" name="Rectangle 32">
            <a:extLst>
              <a:ext uri="{FF2B5EF4-FFF2-40B4-BE49-F238E27FC236}">
                <a16:creationId xmlns:a16="http://schemas.microsoft.com/office/drawing/2014/main" id="{47231DF2-ACF4-4E0D-9DE2-B123BB3E0F17}"/>
              </a:ext>
            </a:extLst>
          </p:cNvPr>
          <p:cNvSpPr>
            <a:spLocks noGrp="1" noChangeArrowheads="1"/>
          </p:cNvSpPr>
          <p:nvPr>
            <p:ph type="title"/>
          </p:nvPr>
        </p:nvSpPr>
        <p:spPr/>
        <p:txBody>
          <a:bodyPr/>
          <a:lstStyle/>
          <a:p>
            <a:pPr eaLnBrk="1" hangingPunct="1">
              <a:defRPr/>
            </a:pPr>
            <a:r>
              <a:rPr lang="en-US">
                <a:solidFill>
                  <a:schemeClr val="tx1"/>
                </a:solidFill>
                <a:cs typeface="+mj-cs"/>
              </a:rPr>
              <a:t>Positional Notation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3903B5D2-3220-4DD0-82D2-2F884154F4A7}"/>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557F33A-BDE5-417A-AD8F-D7F4DCAB0710}" type="slidenum">
              <a:rPr lang="en-US" altLang="en-US" sz="1400"/>
              <a:pPr eaLnBrk="1" hangingPunct="1">
                <a:spcBef>
                  <a:spcPct val="0"/>
                </a:spcBef>
                <a:buFontTx/>
                <a:buNone/>
              </a:pPr>
              <a:t>16</a:t>
            </a:fld>
            <a:endParaRPr lang="en-US" altLang="en-US" sz="1400"/>
          </a:p>
        </p:txBody>
      </p:sp>
      <p:sp>
        <p:nvSpPr>
          <p:cNvPr id="11271" name="Text Box 7">
            <a:extLst>
              <a:ext uri="{FF2B5EF4-FFF2-40B4-BE49-F238E27FC236}">
                <a16:creationId xmlns:a16="http://schemas.microsoft.com/office/drawing/2014/main" id="{1CD11325-776D-4D6F-9F38-396DD2D4B8EE}"/>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9</a:t>
            </a:r>
          </a:p>
        </p:txBody>
      </p:sp>
      <p:sp>
        <p:nvSpPr>
          <p:cNvPr id="11272" name="Text Box 8">
            <a:extLst>
              <a:ext uri="{FF2B5EF4-FFF2-40B4-BE49-F238E27FC236}">
                <a16:creationId xmlns:a16="http://schemas.microsoft.com/office/drawing/2014/main" id="{1000F1E1-2398-457D-B14A-339396B5D5D3}"/>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1273" name="Text Box 9">
            <a:extLst>
              <a:ext uri="{FF2B5EF4-FFF2-40B4-BE49-F238E27FC236}">
                <a16:creationId xmlns:a16="http://schemas.microsoft.com/office/drawing/2014/main" id="{2F6CBBEB-39BE-4809-9A10-CBD2EF3C7832}"/>
              </a:ext>
            </a:extLst>
          </p:cNvPr>
          <p:cNvSpPr txBox="1">
            <a:spLocks noChangeArrowheads="1"/>
          </p:cNvSpPr>
          <p:nvPr/>
        </p:nvSpPr>
        <p:spPr bwMode="auto">
          <a:xfrm>
            <a:off x="609600" y="1905000"/>
            <a:ext cx="6781800" cy="22463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b="0" dirty="0">
                <a:latin typeface="Arial" charset="0"/>
                <a:ea typeface="ＭＳ Ｐゴシック" charset="0"/>
              </a:rPr>
              <a:t>Decimal is base 10 and has 10 digit symbols:</a:t>
            </a:r>
            <a:r>
              <a:rPr lang="en-US" sz="2800" b="0" dirty="0">
                <a:latin typeface="Arial" charset="0"/>
                <a:ea typeface="ＭＳ Ｐゴシック" charset="0"/>
              </a:rPr>
              <a:t> 		</a:t>
            </a:r>
            <a:r>
              <a:rPr lang="en-US" sz="2800" b="0" dirty="0">
                <a:solidFill>
                  <a:srgbClr val="FF6600"/>
                </a:solidFill>
                <a:latin typeface="Arial" charset="0"/>
                <a:ea typeface="ＭＳ Ｐゴシック" charset="0"/>
              </a:rPr>
              <a:t>0,1,2,3,4,5,6,7,8,9</a:t>
            </a:r>
          </a:p>
          <a:p>
            <a:pPr>
              <a:defRPr/>
            </a:pPr>
            <a:endParaRPr lang="en-US" sz="2800" b="0" dirty="0">
              <a:latin typeface="Arial" charset="0"/>
              <a:ea typeface="ＭＳ Ｐゴシック" charset="0"/>
            </a:endParaRPr>
          </a:p>
          <a:p>
            <a:pPr>
              <a:defRPr/>
            </a:pPr>
            <a:r>
              <a:rPr lang="en-US" b="0" dirty="0">
                <a:latin typeface="Arial" charset="0"/>
                <a:ea typeface="ＭＳ Ｐゴシック" charset="0"/>
              </a:rPr>
              <a:t>Binary is base 2 and has 2 digit symbols:</a:t>
            </a:r>
            <a:r>
              <a:rPr lang="en-US" sz="2800" b="0" dirty="0">
                <a:latin typeface="Arial" charset="0"/>
                <a:ea typeface="ＭＳ Ｐゴシック" charset="0"/>
              </a:rPr>
              <a:t>   </a:t>
            </a:r>
          </a:p>
          <a:p>
            <a:pPr>
              <a:defRPr/>
            </a:pPr>
            <a:r>
              <a:rPr lang="en-US" sz="2800" b="0" dirty="0">
                <a:latin typeface="Arial" charset="0"/>
                <a:ea typeface="ＭＳ Ｐゴシック" charset="0"/>
              </a:rPr>
              <a:t>		</a:t>
            </a:r>
            <a:r>
              <a:rPr lang="en-US" sz="2800" b="0" dirty="0">
                <a:solidFill>
                  <a:srgbClr val="FF6600"/>
                </a:solidFill>
                <a:latin typeface="Arial" charset="0"/>
                <a:ea typeface="ＭＳ Ｐゴシック" charset="0"/>
              </a:rPr>
              <a:t>0,1</a:t>
            </a:r>
          </a:p>
        </p:txBody>
      </p:sp>
      <p:sp>
        <p:nvSpPr>
          <p:cNvPr id="11278" name="Text Box 14">
            <a:extLst>
              <a:ext uri="{FF2B5EF4-FFF2-40B4-BE49-F238E27FC236}">
                <a16:creationId xmlns:a16="http://schemas.microsoft.com/office/drawing/2014/main" id="{04773551-5CFE-4494-8A0C-2D0F389F471B}"/>
              </a:ext>
            </a:extLst>
          </p:cNvPr>
          <p:cNvSpPr txBox="1">
            <a:spLocks noChangeArrowheads="1"/>
          </p:cNvSpPr>
          <p:nvPr/>
        </p:nvSpPr>
        <p:spPr bwMode="auto">
          <a:xfrm>
            <a:off x="609600" y="4343400"/>
            <a:ext cx="7848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9966"/>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000" dirty="0">
                <a:latin typeface="Arial" charset="0"/>
                <a:ea typeface="ＭＳ Ｐゴシック" charset="0"/>
              </a:rPr>
              <a:t>For a number to exist in a given base, it can only  contain the digits in that base, which range from 0 up to (but not including) the base.</a:t>
            </a:r>
          </a:p>
          <a:p>
            <a:pPr>
              <a:defRPr/>
            </a:pPr>
            <a:endParaRPr lang="en-US" sz="2000" i="1" dirty="0">
              <a:latin typeface="Arial" charset="0"/>
              <a:ea typeface="ＭＳ Ｐゴシック" charset="0"/>
            </a:endParaRPr>
          </a:p>
          <a:p>
            <a:pPr>
              <a:defRPr/>
            </a:pPr>
            <a:r>
              <a:rPr lang="en-US" sz="2000" i="1" dirty="0">
                <a:latin typeface="Arial" charset="0"/>
                <a:ea typeface="ＭＳ Ｐゴシック" charset="0"/>
              </a:rPr>
              <a:t>What bases can these numbers be in? </a:t>
            </a:r>
            <a:r>
              <a:rPr lang="en-US" sz="2000" i="1" dirty="0">
                <a:solidFill>
                  <a:srgbClr val="FF6600"/>
                </a:solidFill>
                <a:latin typeface="Arial" charset="0"/>
                <a:ea typeface="ＭＳ Ｐゴシック" charset="0"/>
              </a:rPr>
              <a:t>122, 198, 178, G1A4</a:t>
            </a:r>
            <a:endParaRPr lang="en-US" sz="2000" dirty="0">
              <a:solidFill>
                <a:srgbClr val="FF6600"/>
              </a:solidFill>
              <a:latin typeface="Arial" charset="0"/>
              <a:ea typeface="ＭＳ Ｐゴシック" charset="0"/>
            </a:endParaRPr>
          </a:p>
        </p:txBody>
      </p:sp>
      <p:sp>
        <p:nvSpPr>
          <p:cNvPr id="11279" name="Rectangle 15">
            <a:extLst>
              <a:ext uri="{FF2B5EF4-FFF2-40B4-BE49-F238E27FC236}">
                <a16:creationId xmlns:a16="http://schemas.microsoft.com/office/drawing/2014/main" id="{BE0F0464-B7AC-4DF5-8D7B-28C3E148ECCD}"/>
              </a:ext>
            </a:extLst>
          </p:cNvPr>
          <p:cNvSpPr>
            <a:spLocks noGrp="1" noChangeArrowheads="1"/>
          </p:cNvSpPr>
          <p:nvPr>
            <p:ph type="title"/>
          </p:nvPr>
        </p:nvSpPr>
        <p:spPr/>
        <p:txBody>
          <a:bodyPr/>
          <a:lstStyle/>
          <a:p>
            <a:pPr eaLnBrk="1" hangingPunct="1">
              <a:defRPr/>
            </a:pPr>
            <a:r>
              <a:rPr lang="en-US">
                <a:solidFill>
                  <a:schemeClr val="tx1"/>
                </a:solidFill>
                <a:cs typeface="+mj-cs"/>
              </a:rPr>
              <a:t>Binary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CCBC146A-BD31-4F09-B128-3D347DE9F60D}"/>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2D5A7D5-03DA-4633-BCCF-A4822DA60751}" type="slidenum">
              <a:rPr lang="en-US" altLang="en-US" sz="1400"/>
              <a:pPr eaLnBrk="1" hangingPunct="1">
                <a:spcBef>
                  <a:spcPct val="0"/>
                </a:spcBef>
                <a:buFontTx/>
                <a:buNone/>
              </a:pPr>
              <a:t>17</a:t>
            </a:fld>
            <a:endParaRPr lang="en-US" altLang="en-US" sz="1400"/>
          </a:p>
        </p:txBody>
      </p:sp>
      <p:sp>
        <p:nvSpPr>
          <p:cNvPr id="12293" name="Text Box 5">
            <a:extLst>
              <a:ext uri="{FF2B5EF4-FFF2-40B4-BE49-F238E27FC236}">
                <a16:creationId xmlns:a16="http://schemas.microsoft.com/office/drawing/2014/main" id="{12066B0D-CF19-4DA4-BAFF-3833A3F6C1C7}"/>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10</a:t>
            </a:r>
          </a:p>
        </p:txBody>
      </p:sp>
      <p:sp>
        <p:nvSpPr>
          <p:cNvPr id="12294" name="Text Box 6">
            <a:extLst>
              <a:ext uri="{FF2B5EF4-FFF2-40B4-BE49-F238E27FC236}">
                <a16:creationId xmlns:a16="http://schemas.microsoft.com/office/drawing/2014/main" id="{2E619DCC-75E0-4010-BA90-AF4D78A30014}"/>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2295" name="Text Box 7">
            <a:extLst>
              <a:ext uri="{FF2B5EF4-FFF2-40B4-BE49-F238E27FC236}">
                <a16:creationId xmlns:a16="http://schemas.microsoft.com/office/drawing/2014/main" id="{C89C3A3F-A972-41C3-8DF2-16FD8AB3AC9C}"/>
              </a:ext>
            </a:extLst>
          </p:cNvPr>
          <p:cNvSpPr txBox="1">
            <a:spLocks noChangeArrowheads="1"/>
          </p:cNvSpPr>
          <p:nvPr/>
        </p:nvSpPr>
        <p:spPr bwMode="auto">
          <a:xfrm>
            <a:off x="609600" y="1905000"/>
            <a:ext cx="7772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a:latin typeface="Arial" charset="0"/>
                <a:ea typeface="ＭＳ Ｐゴシック" charset="0"/>
              </a:rPr>
              <a:t>How are digits in bases higher than 10 represented?</a:t>
            </a:r>
          </a:p>
          <a:p>
            <a:pPr>
              <a:defRPr/>
            </a:pPr>
            <a:endParaRPr lang="en-US" sz="2800" i="1">
              <a:latin typeface="Arial" charset="0"/>
              <a:ea typeface="ＭＳ Ｐゴシック" charset="0"/>
            </a:endParaRPr>
          </a:p>
        </p:txBody>
      </p:sp>
      <p:sp>
        <p:nvSpPr>
          <p:cNvPr id="12296" name="Text Box 8">
            <a:extLst>
              <a:ext uri="{FF2B5EF4-FFF2-40B4-BE49-F238E27FC236}">
                <a16:creationId xmlns:a16="http://schemas.microsoft.com/office/drawing/2014/main" id="{FBC8EA63-07C7-488B-B24F-DE127E4EF74F}"/>
              </a:ext>
            </a:extLst>
          </p:cNvPr>
          <p:cNvSpPr txBox="1">
            <a:spLocks noChangeArrowheads="1"/>
          </p:cNvSpPr>
          <p:nvPr/>
        </p:nvSpPr>
        <p:spPr bwMode="auto">
          <a:xfrm>
            <a:off x="685800" y="3276600"/>
            <a:ext cx="6324600" cy="19383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latin typeface="Arial" charset="0"/>
                <a:ea typeface="ＭＳ Ｐゴシック" charset="0"/>
              </a:rPr>
              <a:t>With distinct symbols for 10 and above.</a:t>
            </a:r>
          </a:p>
          <a:p>
            <a:pPr>
              <a:defRPr/>
            </a:pPr>
            <a:endParaRPr lang="en-US" dirty="0">
              <a:latin typeface="Arial" charset="0"/>
              <a:ea typeface="ＭＳ Ｐゴシック" charset="0"/>
            </a:endParaRPr>
          </a:p>
          <a:p>
            <a:pPr>
              <a:defRPr/>
            </a:pPr>
            <a:r>
              <a:rPr lang="en-US" dirty="0">
                <a:latin typeface="Arial" charset="0"/>
                <a:ea typeface="ＭＳ Ｐゴシック" charset="0"/>
              </a:rPr>
              <a:t>Base 16 has 16 digits:</a:t>
            </a:r>
          </a:p>
          <a:p>
            <a:pPr>
              <a:defRPr/>
            </a:pPr>
            <a:r>
              <a:rPr lang="en-US" dirty="0">
                <a:latin typeface="Arial" charset="0"/>
                <a:ea typeface="ＭＳ Ｐゴシック" charset="0"/>
              </a:rPr>
              <a:t>	</a:t>
            </a:r>
            <a:r>
              <a:rPr lang="en-US" dirty="0">
                <a:solidFill>
                  <a:srgbClr val="FF6600"/>
                </a:solidFill>
                <a:latin typeface="Arial" charset="0"/>
                <a:ea typeface="ＭＳ Ｐゴシック" charset="0"/>
              </a:rPr>
              <a:t>0,1,2,3,4,5,6,7,8,9,A,B,C,D,E, </a:t>
            </a:r>
            <a:r>
              <a:rPr lang="en-US" dirty="0">
                <a:latin typeface="Arial" charset="0"/>
                <a:ea typeface="ＭＳ Ｐゴシック" charset="0"/>
              </a:rPr>
              <a:t>and </a:t>
            </a:r>
            <a:r>
              <a:rPr lang="en-US" dirty="0">
                <a:solidFill>
                  <a:srgbClr val="FF6600"/>
                </a:solidFill>
                <a:latin typeface="Arial" charset="0"/>
                <a:ea typeface="ＭＳ Ｐゴシック" charset="0"/>
              </a:rPr>
              <a:t>F</a:t>
            </a:r>
          </a:p>
          <a:p>
            <a:pPr>
              <a:defRPr/>
            </a:pPr>
            <a:endParaRPr lang="en-US" dirty="0">
              <a:latin typeface="Arial" charset="0"/>
              <a:ea typeface="ＭＳ Ｐゴシック" charset="0"/>
            </a:endParaRPr>
          </a:p>
        </p:txBody>
      </p:sp>
      <p:sp>
        <p:nvSpPr>
          <p:cNvPr id="12297" name="Rectangle 9">
            <a:extLst>
              <a:ext uri="{FF2B5EF4-FFF2-40B4-BE49-F238E27FC236}">
                <a16:creationId xmlns:a16="http://schemas.microsoft.com/office/drawing/2014/main" id="{11AF4A05-35FD-4172-92DE-173873CA769E}"/>
              </a:ext>
            </a:extLst>
          </p:cNvPr>
          <p:cNvSpPr>
            <a:spLocks noGrp="1" noChangeArrowheads="1"/>
          </p:cNvSpPr>
          <p:nvPr>
            <p:ph type="title"/>
          </p:nvPr>
        </p:nvSpPr>
        <p:spPr/>
        <p:txBody>
          <a:bodyPr/>
          <a:lstStyle/>
          <a:p>
            <a:pPr eaLnBrk="1" hangingPunct="1">
              <a:defRPr/>
            </a:pPr>
            <a:r>
              <a:rPr lang="en-US">
                <a:solidFill>
                  <a:schemeClr val="tx1"/>
                </a:solidFill>
                <a:cs typeface="+mj-cs"/>
              </a:rPr>
              <a:t>Bases Higher than 10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568AA69-A22B-46C6-8865-BF47B924DF0B}"/>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hexadecimal coding system</a:t>
            </a:r>
          </a:p>
        </p:txBody>
      </p:sp>
      <p:pic>
        <p:nvPicPr>
          <p:cNvPr id="26627" name="Picture 7" descr="A table contains two columns and 16 rows, with the column headings Bit pattern and Hexadecimal representation, as follows. Row 1. Bit pattern is 0 0 0 0, and Hexadecimal representation is 0 x 0. Row 2. 0 0 0 1, and 0 x 1. Row 3. 0 0 1 0, and 0 x 2. Row 4. 0 0 1 1, and 0 x 3. Row 5. 0 1 0 0, and 0 x 4. Row 6. 0 1 0 1, and 0 X 5. Row 7. 0 1 1 0, and 0 x 6. Row 8. 0 1 1 1, and 0 x 7. Row 9. 1 0 0 0, and 0 x 8. Row 10. 1 0 0 1, and 0 x 9. Row 11. 1 0 1 0, and 0 x A. Row 12. 1 0 1 1, and 0 x B. Row 13. 1 1 0 0, and 0 x C. Row 14. 1 1 0 1, and 0 x D. Row 15. 1 1 1 0, and 0 x E. Row 16. 1 1 1 1, and 0 x F.">
            <a:extLst>
              <a:ext uri="{FF2B5EF4-FFF2-40B4-BE49-F238E27FC236}">
                <a16:creationId xmlns:a16="http://schemas.microsoft.com/office/drawing/2014/main" id="{3AAD6F25-4C14-4571-BCC2-275DCA87783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1676400"/>
            <a:ext cx="26955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AF8A45D-2836-44A1-B985-A9281B55126A}"/>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DB97848-9CF2-4237-A98F-0DDC7E610709}" type="slidenum">
              <a:rPr lang="en-US" altLang="en-US" sz="1400"/>
              <a:pPr eaLnBrk="1" hangingPunct="1">
                <a:spcBef>
                  <a:spcPct val="0"/>
                </a:spcBef>
                <a:buFontTx/>
                <a:buNone/>
              </a:pPr>
              <a:t>19</a:t>
            </a:fld>
            <a:endParaRPr lang="en-US" altLang="en-US" sz="1400"/>
          </a:p>
        </p:txBody>
      </p:sp>
      <p:sp>
        <p:nvSpPr>
          <p:cNvPr id="13318" name="Text Box 6">
            <a:extLst>
              <a:ext uri="{FF2B5EF4-FFF2-40B4-BE49-F238E27FC236}">
                <a16:creationId xmlns:a16="http://schemas.microsoft.com/office/drawing/2014/main" id="{9F2FF260-F622-4F0E-910A-169FADEF78C1}"/>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3319" name="Text Box 7">
            <a:extLst>
              <a:ext uri="{FF2B5EF4-FFF2-40B4-BE49-F238E27FC236}">
                <a16:creationId xmlns:a16="http://schemas.microsoft.com/office/drawing/2014/main" id="{1AE16EF1-E9A4-4E3C-8470-81B2B1963E02}"/>
              </a:ext>
            </a:extLst>
          </p:cNvPr>
          <p:cNvSpPr txBox="1">
            <a:spLocks noChangeArrowheads="1"/>
          </p:cNvSpPr>
          <p:nvPr/>
        </p:nvSpPr>
        <p:spPr bwMode="auto">
          <a:xfrm>
            <a:off x="609600" y="1905000"/>
            <a:ext cx="777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tr-TR" sz="2800" i="1" dirty="0">
                <a:latin typeface="Arial" charset="0"/>
                <a:ea typeface="ＭＳ Ｐゴシック" charset="0"/>
              </a:rPr>
              <a:t>- Octal means Base 8</a:t>
            </a:r>
          </a:p>
          <a:p>
            <a:pPr>
              <a:defRPr/>
            </a:pPr>
            <a:r>
              <a:rPr lang="tr-TR" sz="2800" i="1" dirty="0">
                <a:latin typeface="Arial" charset="0"/>
                <a:ea typeface="ＭＳ Ｐゴシック" charset="0"/>
              </a:rPr>
              <a:t>- </a:t>
            </a:r>
            <a:r>
              <a:rPr lang="en-US" sz="2800" i="1" dirty="0">
                <a:latin typeface="Arial" charset="0"/>
                <a:ea typeface="ＭＳ Ｐゴシック" charset="0"/>
              </a:rPr>
              <a:t>What is the decimal equivalent of the octal number 642?</a:t>
            </a:r>
          </a:p>
        </p:txBody>
      </p:sp>
      <p:sp>
        <p:nvSpPr>
          <p:cNvPr id="14341" name="Text Box 8">
            <a:extLst>
              <a:ext uri="{FF2B5EF4-FFF2-40B4-BE49-F238E27FC236}">
                <a16:creationId xmlns:a16="http://schemas.microsoft.com/office/drawing/2014/main" id="{C346F32E-A8A2-416F-B953-DCE8A720B15F}"/>
              </a:ext>
            </a:extLst>
          </p:cNvPr>
          <p:cNvSpPr txBox="1">
            <a:spLocks noChangeArrowheads="1"/>
          </p:cNvSpPr>
          <p:nvPr/>
        </p:nvSpPr>
        <p:spPr bwMode="auto">
          <a:xfrm>
            <a:off x="914400" y="3352800"/>
            <a:ext cx="64008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	</a:t>
            </a:r>
            <a:r>
              <a:rPr lang="en-US" altLang="en-US" sz="2400">
                <a:cs typeface="Arial" panose="020B0604020202020204" pitchFamily="34" charset="0"/>
              </a:rPr>
              <a:t>   6 x 8</a:t>
            </a:r>
            <a:r>
              <a:rPr lang="en-US" altLang="en-US" sz="2400" baseline="20000">
                <a:cs typeface="Arial" panose="020B0604020202020204" pitchFamily="34" charset="0"/>
              </a:rPr>
              <a:t>2</a:t>
            </a:r>
            <a:r>
              <a:rPr lang="en-US" altLang="en-US" sz="2400">
                <a:cs typeface="Arial" panose="020B0604020202020204" pitchFamily="34" charset="0"/>
              </a:rPr>
              <a:t>  =  6 x 64   = 384</a:t>
            </a:r>
          </a:p>
          <a:p>
            <a:pPr eaLnBrk="1" hangingPunct="1">
              <a:spcBef>
                <a:spcPct val="0"/>
              </a:spcBef>
              <a:buFontTx/>
              <a:buNone/>
            </a:pPr>
            <a:r>
              <a:rPr lang="en-US" altLang="en-US" sz="2400">
                <a:cs typeface="Arial" panose="020B0604020202020204" pitchFamily="34" charset="0"/>
              </a:rPr>
              <a:t>      	+ 4 x 8</a:t>
            </a:r>
            <a:r>
              <a:rPr lang="en-US" altLang="en-US" sz="2400" baseline="20000">
                <a:cs typeface="Arial" panose="020B0604020202020204" pitchFamily="34" charset="0"/>
              </a:rPr>
              <a:t>1</a:t>
            </a:r>
            <a:r>
              <a:rPr lang="en-US" altLang="en-US" sz="2400">
                <a:cs typeface="Arial" panose="020B0604020202020204" pitchFamily="34" charset="0"/>
              </a:rPr>
              <a:t>  =  4 x  8   = 32</a:t>
            </a:r>
          </a:p>
          <a:p>
            <a:pPr eaLnBrk="1" hangingPunct="1">
              <a:spcBef>
                <a:spcPct val="0"/>
              </a:spcBef>
              <a:buFontTx/>
              <a:buNone/>
            </a:pPr>
            <a:r>
              <a:rPr lang="en-US" altLang="en-US" sz="2400">
                <a:cs typeface="Arial" panose="020B0604020202020204" pitchFamily="34" charset="0"/>
              </a:rPr>
              <a:t>       	+ 2 x 8º  =   2 x 1   = 2</a:t>
            </a:r>
          </a:p>
          <a:p>
            <a:pPr eaLnBrk="1" hangingPunct="1">
              <a:spcBef>
                <a:spcPct val="0"/>
              </a:spcBef>
              <a:buFontTx/>
              <a:buNone/>
            </a:pPr>
            <a:r>
              <a:rPr lang="en-US" altLang="en-US" sz="2400">
                <a:cs typeface="Arial" panose="020B0604020202020204" pitchFamily="34" charset="0"/>
              </a:rPr>
              <a:t>			         = 418 in base 10</a:t>
            </a:r>
          </a:p>
        </p:txBody>
      </p:sp>
      <p:sp>
        <p:nvSpPr>
          <p:cNvPr id="13335" name="Text Box 23">
            <a:extLst>
              <a:ext uri="{FF2B5EF4-FFF2-40B4-BE49-F238E27FC236}">
                <a16:creationId xmlns:a16="http://schemas.microsoft.com/office/drawing/2014/main" id="{CB8AADFD-E928-4E33-B877-4A6AB7832774}"/>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11</a:t>
            </a:r>
          </a:p>
        </p:txBody>
      </p:sp>
      <p:sp>
        <p:nvSpPr>
          <p:cNvPr id="13336" name="Rectangle 24">
            <a:extLst>
              <a:ext uri="{FF2B5EF4-FFF2-40B4-BE49-F238E27FC236}">
                <a16:creationId xmlns:a16="http://schemas.microsoft.com/office/drawing/2014/main" id="{A331CA7D-2272-4023-BCA0-3DA4886D56FA}"/>
              </a:ext>
            </a:extLst>
          </p:cNvPr>
          <p:cNvSpPr>
            <a:spLocks noGrp="1" noChangeArrowheads="1"/>
          </p:cNvSpPr>
          <p:nvPr>
            <p:ph type="title"/>
          </p:nvPr>
        </p:nvSpPr>
        <p:spPr/>
        <p:txBody>
          <a:bodyPr/>
          <a:lstStyle/>
          <a:p>
            <a:pPr eaLnBrk="1" hangingPunct="1">
              <a:defRPr/>
            </a:pPr>
            <a:r>
              <a:rPr lang="en-US" dirty="0">
                <a:solidFill>
                  <a:schemeClr val="tx1"/>
                </a:solidFill>
                <a:cs typeface="+mj-cs"/>
              </a:rPr>
              <a:t>Converting Octal to Decimal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CB00630-6223-48F0-9E76-E063865D380F}"/>
              </a:ext>
            </a:extLst>
          </p:cNvPr>
          <p:cNvSpPr>
            <a:spLocks noGrp="1"/>
          </p:cNvSpPr>
          <p:nvPr>
            <p:ph type="sldNum" sz="quarter" idx="10"/>
          </p:nvPr>
        </p:nvSpPr>
        <p:spPr/>
        <p:txBody>
          <a:bodyPr/>
          <a:lstStyle>
            <a:lvl1pPr eaLnBrk="0" hangingPunct="0">
              <a:spcBef>
                <a:spcPct val="20000"/>
              </a:spcBef>
              <a:buFont typeface="Times" panose="02020603050405020304" pitchFamily="18"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Times" panose="02020603050405020304" pitchFamily="18"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AC79E207-3A9B-483C-B8DF-91E516B0CA72}" type="slidenum">
              <a:rPr lang="en-US" altLang="en-US" sz="1400"/>
              <a:pPr eaLnBrk="1" hangingPunct="1">
                <a:spcBef>
                  <a:spcPct val="0"/>
                </a:spcBef>
                <a:buFontTx/>
                <a:buNone/>
              </a:pPr>
              <a:t>2</a:t>
            </a:fld>
            <a:endParaRPr lang="en-US" altLang="en-US" sz="1400"/>
          </a:p>
        </p:txBody>
      </p:sp>
      <p:sp>
        <p:nvSpPr>
          <p:cNvPr id="6152" name="Text Box 8">
            <a:extLst>
              <a:ext uri="{FF2B5EF4-FFF2-40B4-BE49-F238E27FC236}">
                <a16:creationId xmlns:a16="http://schemas.microsoft.com/office/drawing/2014/main" id="{88C852A1-F5D6-42E7-80CD-7D603FF443A8}"/>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4</a:t>
            </a:r>
          </a:p>
        </p:txBody>
      </p:sp>
      <p:sp>
        <p:nvSpPr>
          <p:cNvPr id="6170" name="Rectangle 26">
            <a:extLst>
              <a:ext uri="{FF2B5EF4-FFF2-40B4-BE49-F238E27FC236}">
                <a16:creationId xmlns:a16="http://schemas.microsoft.com/office/drawing/2014/main" id="{876D2C6A-BA2C-4742-8089-64AA09B4D80F}"/>
              </a:ext>
            </a:extLst>
          </p:cNvPr>
          <p:cNvSpPr>
            <a:spLocks noGrp="1" noChangeArrowheads="1"/>
          </p:cNvSpPr>
          <p:nvPr>
            <p:ph type="title"/>
          </p:nvPr>
        </p:nvSpPr>
        <p:spPr/>
        <p:txBody>
          <a:bodyPr/>
          <a:lstStyle/>
          <a:p>
            <a:pPr eaLnBrk="1" hangingPunct="1">
              <a:defRPr/>
            </a:pPr>
            <a:r>
              <a:rPr lang="en-US">
                <a:solidFill>
                  <a:schemeClr val="tx1"/>
                </a:solidFill>
                <a:cs typeface="+mj-cs"/>
              </a:rPr>
              <a:t>Layers of a Computing System</a:t>
            </a:r>
          </a:p>
        </p:txBody>
      </p:sp>
      <p:pic>
        <p:nvPicPr>
          <p:cNvPr id="7173" name="Picture 1">
            <a:extLst>
              <a:ext uri="{FF2B5EF4-FFF2-40B4-BE49-F238E27FC236}">
                <a16:creationId xmlns:a16="http://schemas.microsoft.com/office/drawing/2014/main" id="{BB5D3ACE-8AE1-4275-8F31-0AAEA5255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6962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7F57EAE-4493-4AAA-9A71-7E2C05E419CB}"/>
              </a:ext>
            </a:extLst>
          </p:cNvPr>
          <p:cNvSpPr txBox="1"/>
          <p:nvPr/>
        </p:nvSpPr>
        <p:spPr>
          <a:xfrm>
            <a:off x="3124200" y="4343400"/>
            <a:ext cx="800219" cy="369332"/>
          </a:xfrm>
          <a:prstGeom prst="rect">
            <a:avLst/>
          </a:prstGeom>
          <a:noFill/>
        </p:spPr>
        <p:txBody>
          <a:bodyPr wrap="none" rtlCol="0">
            <a:spAutoFit/>
          </a:bodyPr>
          <a:lstStyle/>
          <a:p>
            <a:r>
              <a:rPr lang="en-US" sz="1800" b="0" dirty="0"/>
              <a:t>Data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9FF706A-A572-44C0-BDBA-F0F489226063}"/>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9DF8BCA8-912E-45A5-B1D4-37046D9600F5}" type="slidenum">
              <a:rPr lang="en-US" altLang="en-US" sz="1400"/>
              <a:pPr eaLnBrk="1" hangingPunct="1">
                <a:spcBef>
                  <a:spcPct val="0"/>
                </a:spcBef>
                <a:buFontTx/>
                <a:buNone/>
              </a:pPr>
              <a:t>20</a:t>
            </a:fld>
            <a:endParaRPr lang="en-US" altLang="en-US" sz="1400"/>
          </a:p>
        </p:txBody>
      </p:sp>
      <p:sp>
        <p:nvSpPr>
          <p:cNvPr id="14342" name="Text Box 6">
            <a:extLst>
              <a:ext uri="{FF2B5EF4-FFF2-40B4-BE49-F238E27FC236}">
                <a16:creationId xmlns:a16="http://schemas.microsoft.com/office/drawing/2014/main" id="{3795676C-F22C-4BAB-8A29-D38D2F88C453}"/>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4343" name="Text Box 7">
            <a:extLst>
              <a:ext uri="{FF2B5EF4-FFF2-40B4-BE49-F238E27FC236}">
                <a16:creationId xmlns:a16="http://schemas.microsoft.com/office/drawing/2014/main" id="{2512A8CF-CAD1-4018-99A6-26428765CF89}"/>
              </a:ext>
            </a:extLst>
          </p:cNvPr>
          <p:cNvSpPr txBox="1">
            <a:spLocks noChangeArrowheads="1"/>
          </p:cNvSpPr>
          <p:nvPr/>
        </p:nvSpPr>
        <p:spPr bwMode="auto">
          <a:xfrm>
            <a:off x="609600" y="20574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a:latin typeface="Arial" charset="0"/>
                <a:ea typeface="ＭＳ Ｐゴシック" charset="0"/>
              </a:rPr>
              <a:t>What is the decimal equivalent of the hexadecimal number DEF?</a:t>
            </a:r>
          </a:p>
        </p:txBody>
      </p:sp>
      <p:sp>
        <p:nvSpPr>
          <p:cNvPr id="15365" name="Text Box 8">
            <a:extLst>
              <a:ext uri="{FF2B5EF4-FFF2-40B4-BE49-F238E27FC236}">
                <a16:creationId xmlns:a16="http://schemas.microsoft.com/office/drawing/2014/main" id="{1AC1EBF9-C33E-4494-B09A-4376972A3163}"/>
              </a:ext>
            </a:extLst>
          </p:cNvPr>
          <p:cNvSpPr txBox="1">
            <a:spLocks noChangeArrowheads="1"/>
          </p:cNvSpPr>
          <p:nvPr/>
        </p:nvSpPr>
        <p:spPr bwMode="auto">
          <a:xfrm>
            <a:off x="914400" y="3429000"/>
            <a:ext cx="69342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cs typeface="Arial" panose="020B0604020202020204" pitchFamily="34" charset="0"/>
              </a:rPr>
              <a:t>	   D x 16</a:t>
            </a:r>
            <a:r>
              <a:rPr lang="en-US" altLang="en-US" sz="2400" baseline="20000">
                <a:cs typeface="Arial" panose="020B0604020202020204" pitchFamily="34" charset="0"/>
              </a:rPr>
              <a:t>2</a:t>
            </a:r>
            <a:r>
              <a:rPr lang="en-US" altLang="en-US" sz="2400">
                <a:cs typeface="Arial" panose="020B0604020202020204" pitchFamily="34" charset="0"/>
              </a:rPr>
              <a:t>  =  13 x 256 = 3328</a:t>
            </a:r>
          </a:p>
          <a:p>
            <a:pPr eaLnBrk="1" hangingPunct="1">
              <a:spcBef>
                <a:spcPct val="0"/>
              </a:spcBef>
              <a:buFontTx/>
              <a:buNone/>
            </a:pPr>
            <a:r>
              <a:rPr lang="en-US" altLang="en-US" sz="2400">
                <a:cs typeface="Arial" panose="020B0604020202020204" pitchFamily="34" charset="0"/>
              </a:rPr>
              <a:t>      	+ E x 16</a:t>
            </a:r>
            <a:r>
              <a:rPr lang="en-US" altLang="en-US" sz="2400" baseline="20000">
                <a:cs typeface="Arial" panose="020B0604020202020204" pitchFamily="34" charset="0"/>
              </a:rPr>
              <a:t>1</a:t>
            </a:r>
            <a:r>
              <a:rPr lang="en-US" altLang="en-US" sz="2400">
                <a:cs typeface="Arial" panose="020B0604020202020204" pitchFamily="34" charset="0"/>
              </a:rPr>
              <a:t>  =  14 x  16  = 224</a:t>
            </a:r>
          </a:p>
          <a:p>
            <a:pPr eaLnBrk="1" hangingPunct="1">
              <a:spcBef>
                <a:spcPct val="0"/>
              </a:spcBef>
              <a:buFontTx/>
              <a:buNone/>
            </a:pPr>
            <a:r>
              <a:rPr lang="en-US" altLang="en-US" sz="2400">
                <a:cs typeface="Arial" panose="020B0604020202020204" pitchFamily="34" charset="0"/>
              </a:rPr>
              <a:t>       	+ F x 16º  =  15 x 1     = 15</a:t>
            </a:r>
          </a:p>
          <a:p>
            <a:pPr eaLnBrk="1" hangingPunct="1">
              <a:spcBef>
                <a:spcPct val="0"/>
              </a:spcBef>
              <a:buFontTx/>
              <a:buNone/>
            </a:pPr>
            <a:r>
              <a:rPr lang="en-US" altLang="en-US" sz="2400">
                <a:cs typeface="Arial" panose="020B0604020202020204" pitchFamily="34" charset="0"/>
              </a:rPr>
              <a:t>			             = 3567 in base 10</a:t>
            </a:r>
          </a:p>
        </p:txBody>
      </p:sp>
      <p:sp>
        <p:nvSpPr>
          <p:cNvPr id="14345" name="Text Box 9">
            <a:extLst>
              <a:ext uri="{FF2B5EF4-FFF2-40B4-BE49-F238E27FC236}">
                <a16:creationId xmlns:a16="http://schemas.microsoft.com/office/drawing/2014/main" id="{A39BEF1F-E35B-4076-AEBD-F293FE61A9F1}"/>
              </a:ext>
            </a:extLst>
          </p:cNvPr>
          <p:cNvSpPr txBox="1">
            <a:spLocks noChangeArrowheads="1"/>
          </p:cNvSpPr>
          <p:nvPr/>
        </p:nvSpPr>
        <p:spPr bwMode="auto">
          <a:xfrm>
            <a:off x="533400" y="5410200"/>
            <a:ext cx="7315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Arial" charset="0"/>
                <a:ea typeface="ＭＳ Ｐゴシック" charset="0"/>
              </a:rPr>
              <a:t>Remember, the digit symbols in base 16 are 0,1,2,3,4,5,6,7,8,9,A,B,C,D,E,F</a:t>
            </a:r>
          </a:p>
        </p:txBody>
      </p:sp>
      <p:sp>
        <p:nvSpPr>
          <p:cNvPr id="14347" name="Rectangle 11">
            <a:extLst>
              <a:ext uri="{FF2B5EF4-FFF2-40B4-BE49-F238E27FC236}">
                <a16:creationId xmlns:a16="http://schemas.microsoft.com/office/drawing/2014/main" id="{EFDF12DF-2174-49E8-AEC9-69CC1E2B221F}"/>
              </a:ext>
            </a:extLst>
          </p:cNvPr>
          <p:cNvSpPr>
            <a:spLocks noGrp="1" noChangeArrowheads="1"/>
          </p:cNvSpPr>
          <p:nvPr>
            <p:ph type="title"/>
          </p:nvPr>
        </p:nvSpPr>
        <p:spPr/>
        <p:txBody>
          <a:bodyPr/>
          <a:lstStyle/>
          <a:p>
            <a:pPr eaLnBrk="1" hangingPunct="1">
              <a:defRPr/>
            </a:pPr>
            <a:r>
              <a:rPr lang="en-US">
                <a:solidFill>
                  <a:schemeClr val="tx1"/>
                </a:solidFill>
                <a:cs typeface="+mj-cs"/>
              </a:rPr>
              <a:t>Converting Hexadecimal to Decimal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B9991790-BB66-4820-8498-18346C326F1C}"/>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A4D22772-F744-4924-9FCC-7A5D16240A8D}" type="slidenum">
              <a:rPr lang="en-US" altLang="en-US" sz="1400"/>
              <a:pPr eaLnBrk="1" hangingPunct="1">
                <a:spcBef>
                  <a:spcPct val="0"/>
                </a:spcBef>
                <a:buFontTx/>
                <a:buNone/>
              </a:pPr>
              <a:t>21</a:t>
            </a:fld>
            <a:endParaRPr lang="en-US" altLang="en-US" sz="1400"/>
          </a:p>
        </p:txBody>
      </p:sp>
      <p:sp>
        <p:nvSpPr>
          <p:cNvPr id="15366" name="Text Box 6">
            <a:extLst>
              <a:ext uri="{FF2B5EF4-FFF2-40B4-BE49-F238E27FC236}">
                <a16:creationId xmlns:a16="http://schemas.microsoft.com/office/drawing/2014/main" id="{7B058CE6-BE61-43EC-806A-8737CC8A0DF7}"/>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5367" name="Text Box 7">
            <a:extLst>
              <a:ext uri="{FF2B5EF4-FFF2-40B4-BE49-F238E27FC236}">
                <a16:creationId xmlns:a16="http://schemas.microsoft.com/office/drawing/2014/main" id="{0D5B77C3-BB77-4F68-8C09-7C7E2F8FBA8B}"/>
              </a:ext>
            </a:extLst>
          </p:cNvPr>
          <p:cNvSpPr txBox="1">
            <a:spLocks noChangeArrowheads="1"/>
          </p:cNvSpPr>
          <p:nvPr/>
        </p:nvSpPr>
        <p:spPr bwMode="auto">
          <a:xfrm>
            <a:off x="609600" y="190500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a:latin typeface="Arial" charset="0"/>
                <a:ea typeface="ＭＳ Ｐゴシック" charset="0"/>
              </a:rPr>
              <a:t>What is the decimal equivalent of the binary number 1101110?</a:t>
            </a:r>
            <a:r>
              <a:rPr lang="en-US" i="1">
                <a:solidFill>
                  <a:schemeClr val="accent2"/>
                </a:solidFill>
                <a:latin typeface="Arial" charset="0"/>
                <a:ea typeface="ＭＳ Ｐゴシック" charset="0"/>
              </a:rPr>
              <a:t>	</a:t>
            </a:r>
            <a:r>
              <a:rPr lang="en-US">
                <a:solidFill>
                  <a:schemeClr val="accent2"/>
                </a:solidFill>
                <a:latin typeface="Arial" charset="0"/>
                <a:ea typeface="ＭＳ Ｐゴシック" charset="0"/>
                <a:cs typeface="Arial" charset="0"/>
              </a:rPr>
              <a:t>	</a:t>
            </a:r>
          </a:p>
        </p:txBody>
      </p:sp>
      <p:sp>
        <p:nvSpPr>
          <p:cNvPr id="16389" name="Text Box 8">
            <a:extLst>
              <a:ext uri="{FF2B5EF4-FFF2-40B4-BE49-F238E27FC236}">
                <a16:creationId xmlns:a16="http://schemas.microsoft.com/office/drawing/2014/main" id="{1CDAD2DB-CF5F-4410-8E26-0BB1DC214E9C}"/>
              </a:ext>
            </a:extLst>
          </p:cNvPr>
          <p:cNvSpPr txBox="1">
            <a:spLocks noChangeArrowheads="1"/>
          </p:cNvSpPr>
          <p:nvPr/>
        </p:nvSpPr>
        <p:spPr bwMode="auto">
          <a:xfrm>
            <a:off x="762000" y="2895600"/>
            <a:ext cx="7162800" cy="301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cs typeface="Arial" panose="020B0604020202020204" pitchFamily="34" charset="0"/>
              </a:rPr>
              <a:t>	   1 x 2</a:t>
            </a:r>
            <a:r>
              <a:rPr lang="en-US" altLang="en-US" sz="2400" baseline="30000">
                <a:latin typeface="Courier" charset="0"/>
                <a:cs typeface="Arial" panose="020B0604020202020204" pitchFamily="34" charset="0"/>
              </a:rPr>
              <a:t>6</a:t>
            </a:r>
            <a:r>
              <a:rPr lang="en-US" altLang="en-US" sz="2400">
                <a:cs typeface="Arial" panose="020B0604020202020204" pitchFamily="34" charset="0"/>
              </a:rPr>
              <a:t>  =  1 x 64  = 64</a:t>
            </a:r>
          </a:p>
          <a:p>
            <a:pPr eaLnBrk="1" hangingPunct="1">
              <a:spcBef>
                <a:spcPct val="0"/>
              </a:spcBef>
              <a:buFontTx/>
              <a:buNone/>
            </a:pPr>
            <a:r>
              <a:rPr lang="en-US" altLang="en-US" sz="2400">
                <a:cs typeface="Arial" panose="020B0604020202020204" pitchFamily="34" charset="0"/>
              </a:rPr>
              <a:t>      	+ 1 x 2</a:t>
            </a:r>
            <a:r>
              <a:rPr lang="en-US" altLang="en-US" sz="2400" baseline="30000">
                <a:latin typeface="Courier" charset="0"/>
                <a:cs typeface="Arial" panose="020B0604020202020204" pitchFamily="34" charset="0"/>
              </a:rPr>
              <a:t>5</a:t>
            </a:r>
            <a:r>
              <a:rPr lang="en-US" altLang="en-US" sz="2400">
                <a:cs typeface="Arial" panose="020B0604020202020204" pitchFamily="34" charset="0"/>
              </a:rPr>
              <a:t>  =  1 x 32  = 32</a:t>
            </a:r>
          </a:p>
          <a:p>
            <a:pPr eaLnBrk="1" hangingPunct="1">
              <a:spcBef>
                <a:spcPct val="0"/>
              </a:spcBef>
              <a:buFontTx/>
              <a:buNone/>
            </a:pPr>
            <a:r>
              <a:rPr lang="en-US" altLang="en-US" sz="2400">
                <a:cs typeface="Arial" panose="020B0604020202020204" pitchFamily="34" charset="0"/>
              </a:rPr>
              <a:t>       	+ 0 x 2</a:t>
            </a:r>
            <a:r>
              <a:rPr lang="en-US" altLang="en-US" sz="2400" baseline="30000">
                <a:latin typeface="Courier" charset="0"/>
                <a:cs typeface="Arial" panose="020B0604020202020204" pitchFamily="34" charset="0"/>
              </a:rPr>
              <a:t>4</a:t>
            </a:r>
            <a:r>
              <a:rPr lang="en-US" altLang="en-US" sz="2400">
                <a:cs typeface="Arial" panose="020B0604020202020204" pitchFamily="34" charset="0"/>
              </a:rPr>
              <a:t>  =  0 x 16  = 0</a:t>
            </a:r>
          </a:p>
          <a:p>
            <a:pPr eaLnBrk="1" hangingPunct="1">
              <a:spcBef>
                <a:spcPct val="0"/>
              </a:spcBef>
              <a:buFontTx/>
              <a:buNone/>
            </a:pPr>
            <a:r>
              <a:rPr lang="en-US" altLang="en-US" sz="2400">
                <a:cs typeface="Arial" panose="020B0604020202020204" pitchFamily="34" charset="0"/>
              </a:rPr>
              <a:t> 	+ 1 x 2</a:t>
            </a:r>
            <a:r>
              <a:rPr lang="en-US" altLang="en-US" sz="2400" baseline="30000">
                <a:latin typeface="Courier" charset="0"/>
                <a:cs typeface="Arial" panose="020B0604020202020204" pitchFamily="34" charset="0"/>
              </a:rPr>
              <a:t>3</a:t>
            </a:r>
            <a:r>
              <a:rPr lang="en-US" altLang="en-US" sz="2400">
                <a:cs typeface="Arial" panose="020B0604020202020204" pitchFamily="34" charset="0"/>
              </a:rPr>
              <a:t>  =  1 x 8    = 8</a:t>
            </a:r>
          </a:p>
          <a:p>
            <a:pPr eaLnBrk="1" hangingPunct="1">
              <a:spcBef>
                <a:spcPct val="0"/>
              </a:spcBef>
              <a:buFontTx/>
              <a:buNone/>
            </a:pPr>
            <a:r>
              <a:rPr lang="en-US" altLang="en-US" sz="2400">
                <a:cs typeface="Arial" panose="020B0604020202020204" pitchFamily="34" charset="0"/>
              </a:rPr>
              <a:t>      	+ 1 x 2</a:t>
            </a:r>
            <a:r>
              <a:rPr lang="en-US" altLang="en-US" sz="2400" baseline="30000">
                <a:latin typeface="Courier" charset="0"/>
                <a:cs typeface="Arial" panose="020B0604020202020204" pitchFamily="34" charset="0"/>
              </a:rPr>
              <a:t>2</a:t>
            </a:r>
            <a:r>
              <a:rPr lang="en-US" altLang="en-US" sz="2400">
                <a:cs typeface="Arial" panose="020B0604020202020204" pitchFamily="34" charset="0"/>
              </a:rPr>
              <a:t>  =  1 x 4    = 4</a:t>
            </a:r>
          </a:p>
          <a:p>
            <a:pPr eaLnBrk="1" hangingPunct="1">
              <a:spcBef>
                <a:spcPct val="0"/>
              </a:spcBef>
              <a:buFontTx/>
              <a:buNone/>
            </a:pPr>
            <a:r>
              <a:rPr lang="en-US" altLang="en-US" sz="2400">
                <a:cs typeface="Arial" panose="020B0604020202020204" pitchFamily="34" charset="0"/>
              </a:rPr>
              <a:t>	+ 1 x 2</a:t>
            </a:r>
            <a:r>
              <a:rPr lang="en-US" altLang="en-US" sz="2400" baseline="30000">
                <a:latin typeface="Courier" charset="0"/>
                <a:cs typeface="Arial" panose="020B0604020202020204" pitchFamily="34" charset="0"/>
              </a:rPr>
              <a:t>1</a:t>
            </a:r>
            <a:r>
              <a:rPr lang="en-US" altLang="en-US" sz="2400">
                <a:cs typeface="Arial" panose="020B0604020202020204" pitchFamily="34" charset="0"/>
              </a:rPr>
              <a:t>  =  1 x 2    = 2 </a:t>
            </a:r>
          </a:p>
          <a:p>
            <a:pPr eaLnBrk="1" hangingPunct="1">
              <a:spcBef>
                <a:spcPct val="0"/>
              </a:spcBef>
              <a:buFontTx/>
              <a:buNone/>
            </a:pPr>
            <a:r>
              <a:rPr lang="en-US" altLang="en-US" sz="2400">
                <a:cs typeface="Arial" panose="020B0604020202020204" pitchFamily="34" charset="0"/>
              </a:rPr>
              <a:t>       	+ 0 x 2º  =  0 x 1    = 0</a:t>
            </a:r>
          </a:p>
          <a:p>
            <a:pPr eaLnBrk="1" hangingPunct="1">
              <a:spcBef>
                <a:spcPct val="0"/>
              </a:spcBef>
              <a:buFontTx/>
              <a:buNone/>
            </a:pPr>
            <a:r>
              <a:rPr lang="en-US" altLang="en-US" sz="2400">
                <a:cs typeface="Arial" panose="020B0604020202020204" pitchFamily="34" charset="0"/>
              </a:rPr>
              <a:t>			        = 110 in base 10</a:t>
            </a:r>
          </a:p>
        </p:txBody>
      </p:sp>
      <p:sp>
        <p:nvSpPr>
          <p:cNvPr id="15369" name="Text Box 9">
            <a:extLst>
              <a:ext uri="{FF2B5EF4-FFF2-40B4-BE49-F238E27FC236}">
                <a16:creationId xmlns:a16="http://schemas.microsoft.com/office/drawing/2014/main" id="{4CF01453-9FDB-477A-96C7-CB0C2C81E386}"/>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13</a:t>
            </a:r>
          </a:p>
        </p:txBody>
      </p:sp>
      <p:sp>
        <p:nvSpPr>
          <p:cNvPr id="15370" name="Rectangle 10">
            <a:extLst>
              <a:ext uri="{FF2B5EF4-FFF2-40B4-BE49-F238E27FC236}">
                <a16:creationId xmlns:a16="http://schemas.microsoft.com/office/drawing/2014/main" id="{7B875ADC-5E0F-4B06-9585-2F064918A4B0}"/>
              </a:ext>
            </a:extLst>
          </p:cNvPr>
          <p:cNvSpPr>
            <a:spLocks noGrp="1" noChangeArrowheads="1"/>
          </p:cNvSpPr>
          <p:nvPr>
            <p:ph type="title"/>
          </p:nvPr>
        </p:nvSpPr>
        <p:spPr/>
        <p:txBody>
          <a:bodyPr/>
          <a:lstStyle/>
          <a:p>
            <a:pPr eaLnBrk="1" hangingPunct="1">
              <a:defRPr/>
            </a:pPr>
            <a:r>
              <a:rPr lang="en-US">
                <a:solidFill>
                  <a:schemeClr val="tx1"/>
                </a:solidFill>
                <a:cs typeface="+mj-cs"/>
              </a:rPr>
              <a:t>Converting Binary to Decimal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87D27D4-D446-45D4-BEC8-6F9A1D224C01}"/>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binary addition</a:t>
            </a:r>
          </a:p>
        </p:txBody>
      </p:sp>
      <p:pic>
        <p:nvPicPr>
          <p:cNvPr id="51203" name="Picture 4">
            <a:extLst>
              <a:ext uri="{FF2B5EF4-FFF2-40B4-BE49-F238E27FC236}">
                <a16:creationId xmlns:a16="http://schemas.microsoft.com/office/drawing/2014/main" id="{E3B6CB46-900B-4B0B-86CE-276E1FB1F92D}"/>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55775" y="2825750"/>
            <a:ext cx="5632450" cy="1663700"/>
          </a:xfr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2223A8B0-4C2A-4D8D-9536-077C8CC8FCC2}"/>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955F7EF7-8E31-4633-B2B7-E44577A04663}" type="slidenum">
              <a:rPr lang="en-US" altLang="en-US" sz="1400"/>
              <a:pPr eaLnBrk="1" hangingPunct="1">
                <a:spcBef>
                  <a:spcPct val="0"/>
                </a:spcBef>
                <a:buFontTx/>
                <a:buNone/>
              </a:pPr>
              <a:t>23</a:t>
            </a:fld>
            <a:endParaRPr lang="en-US" altLang="en-US" sz="1400"/>
          </a:p>
        </p:txBody>
      </p:sp>
      <p:sp>
        <p:nvSpPr>
          <p:cNvPr id="16391" name="Text Box 7">
            <a:extLst>
              <a:ext uri="{FF2B5EF4-FFF2-40B4-BE49-F238E27FC236}">
                <a16:creationId xmlns:a16="http://schemas.microsoft.com/office/drawing/2014/main" id="{A48332AA-D395-4B2E-9C60-8953FE7D1250}"/>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17412" name="Text Box 8">
            <a:extLst>
              <a:ext uri="{FF2B5EF4-FFF2-40B4-BE49-F238E27FC236}">
                <a16:creationId xmlns:a16="http://schemas.microsoft.com/office/drawing/2014/main" id="{01492754-E825-4588-96CC-D19DDBE55219}"/>
              </a:ext>
            </a:extLst>
          </p:cNvPr>
          <p:cNvSpPr txBox="1">
            <a:spLocks noChangeArrowheads="1"/>
          </p:cNvSpPr>
          <p:nvPr/>
        </p:nvSpPr>
        <p:spPr bwMode="auto">
          <a:xfrm>
            <a:off x="609600" y="1524000"/>
            <a:ext cx="7772400" cy="4727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800" b="0"/>
              <a:t>Remember that there are only 2 digit symbols in binary, 0 and 1</a:t>
            </a:r>
          </a:p>
          <a:p>
            <a:pPr eaLnBrk="1" hangingPunct="1">
              <a:spcBef>
                <a:spcPct val="0"/>
              </a:spcBef>
              <a:buFontTx/>
              <a:buNone/>
            </a:pPr>
            <a:r>
              <a:rPr lang="en-US" altLang="en-US" sz="2800" b="0"/>
              <a:t>	</a:t>
            </a:r>
          </a:p>
          <a:p>
            <a:pPr eaLnBrk="1" hangingPunct="1">
              <a:spcBef>
                <a:spcPct val="0"/>
              </a:spcBef>
              <a:buFontTx/>
              <a:buNone/>
            </a:pPr>
            <a:r>
              <a:rPr lang="en-US" altLang="en-US" sz="2800" b="0"/>
              <a:t>1 + 1 is 0 with a carry</a:t>
            </a:r>
          </a:p>
          <a:p>
            <a:pPr eaLnBrk="1" hangingPunct="1">
              <a:spcBef>
                <a:spcPct val="0"/>
              </a:spcBef>
              <a:buFontTx/>
              <a:buNone/>
            </a:pPr>
            <a:endParaRPr lang="en-US" altLang="en-US" sz="2800" b="0"/>
          </a:p>
          <a:p>
            <a:pPr eaLnBrk="1" hangingPunct="1">
              <a:spcBef>
                <a:spcPct val="0"/>
              </a:spcBef>
              <a:buFontTx/>
              <a:buNone/>
            </a:pPr>
            <a:endParaRPr lang="en-US" altLang="en-US" sz="2800" b="0"/>
          </a:p>
          <a:p>
            <a:pPr eaLnBrk="1" hangingPunct="1">
              <a:spcBef>
                <a:spcPct val="0"/>
              </a:spcBef>
              <a:buFontTx/>
              <a:buNone/>
            </a:pPr>
            <a:endParaRPr lang="en-US" altLang="en-US" sz="2800" b="0"/>
          </a:p>
          <a:p>
            <a:pPr eaLnBrk="1" hangingPunct="1">
              <a:spcBef>
                <a:spcPct val="0"/>
              </a:spcBef>
              <a:buFontTx/>
              <a:buNone/>
            </a:pPr>
            <a:endParaRPr lang="en-US" altLang="en-US" sz="2800" b="0"/>
          </a:p>
          <a:p>
            <a:pPr eaLnBrk="1" hangingPunct="1">
              <a:spcBef>
                <a:spcPct val="0"/>
              </a:spcBef>
              <a:buFontTx/>
              <a:buNone/>
            </a:pPr>
            <a:endParaRPr lang="en-US" altLang="en-US" sz="2800" b="0"/>
          </a:p>
          <a:p>
            <a:pPr eaLnBrk="1" hangingPunct="1">
              <a:spcBef>
                <a:spcPct val="0"/>
              </a:spcBef>
              <a:buFontTx/>
              <a:buNone/>
            </a:pPr>
            <a:endParaRPr lang="en-US" altLang="en-US" sz="2800" b="0"/>
          </a:p>
          <a:p>
            <a:pPr eaLnBrk="1" hangingPunct="1">
              <a:spcBef>
                <a:spcPct val="0"/>
              </a:spcBef>
              <a:buFontTx/>
              <a:buNone/>
            </a:pPr>
            <a:endParaRPr lang="en-US" altLang="en-US" sz="2400">
              <a:cs typeface="Arial" panose="020B0604020202020204" pitchFamily="34" charset="0"/>
            </a:endParaRPr>
          </a:p>
        </p:txBody>
      </p:sp>
      <p:sp>
        <p:nvSpPr>
          <p:cNvPr id="16394" name="Oval 10">
            <a:extLst>
              <a:ext uri="{FF2B5EF4-FFF2-40B4-BE49-F238E27FC236}">
                <a16:creationId xmlns:a16="http://schemas.microsoft.com/office/drawing/2014/main" id="{A64D0022-6335-4B00-B8B8-41978ED27CC4}"/>
              </a:ext>
            </a:extLst>
          </p:cNvPr>
          <p:cNvSpPr>
            <a:spLocks noChangeArrowheads="1"/>
          </p:cNvSpPr>
          <p:nvPr/>
        </p:nvSpPr>
        <p:spPr bwMode="auto">
          <a:xfrm>
            <a:off x="6019800" y="3581400"/>
            <a:ext cx="2438400" cy="1143000"/>
          </a:xfrm>
          <a:prstGeom prst="ellipse">
            <a:avLst/>
          </a:prstGeom>
          <a:solidFill>
            <a:srgbClr val="FFCC99"/>
          </a:solidFill>
          <a:ln w="9525">
            <a:solidFill>
              <a:schemeClr val="tx1"/>
            </a:solidFill>
            <a:round/>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r>
              <a:rPr lang="en-US">
                <a:latin typeface="Arial" charset="0"/>
                <a:ea typeface="ＭＳ Ｐゴシック" charset="0"/>
              </a:rPr>
              <a:t>Carry Values</a:t>
            </a:r>
          </a:p>
        </p:txBody>
      </p:sp>
      <p:sp>
        <p:nvSpPr>
          <p:cNvPr id="17414" name="Text Box 11">
            <a:extLst>
              <a:ext uri="{FF2B5EF4-FFF2-40B4-BE49-F238E27FC236}">
                <a16:creationId xmlns:a16="http://schemas.microsoft.com/office/drawing/2014/main" id="{ECC9D28B-F176-44F5-9A7D-0023C6B647A4}"/>
              </a:ext>
            </a:extLst>
          </p:cNvPr>
          <p:cNvSpPr txBox="1">
            <a:spLocks noChangeArrowheads="1"/>
          </p:cNvSpPr>
          <p:nvPr/>
        </p:nvSpPr>
        <p:spPr bwMode="auto">
          <a:xfrm>
            <a:off x="1295400" y="4114800"/>
            <a:ext cx="44196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cs typeface="Arial" panose="020B0604020202020204" pitchFamily="34" charset="0"/>
              </a:rPr>
              <a:t>	    1 0 1 1 1 1 1 </a:t>
            </a:r>
          </a:p>
          <a:p>
            <a:pPr eaLnBrk="1" hangingPunct="1">
              <a:spcBef>
                <a:spcPct val="0"/>
              </a:spcBef>
              <a:buFontTx/>
              <a:buNone/>
            </a:pPr>
            <a:r>
              <a:rPr lang="en-US" altLang="en-US" sz="2400">
                <a:cs typeface="Arial" panose="020B0604020202020204" pitchFamily="34" charset="0"/>
              </a:rPr>
              <a:t>	       1 0 1 0 1 1 1</a:t>
            </a:r>
          </a:p>
          <a:p>
            <a:pPr eaLnBrk="1" hangingPunct="1">
              <a:spcBef>
                <a:spcPct val="0"/>
              </a:spcBef>
              <a:buFontTx/>
              <a:buNone/>
            </a:pPr>
            <a:r>
              <a:rPr lang="en-US" altLang="en-US" sz="2400">
                <a:cs typeface="Arial" panose="020B0604020202020204" pitchFamily="34" charset="0"/>
              </a:rPr>
              <a:t>	     </a:t>
            </a:r>
            <a:r>
              <a:rPr lang="en-US" altLang="en-US" sz="2400" u="sng">
                <a:cs typeface="Arial" panose="020B0604020202020204" pitchFamily="34" charset="0"/>
              </a:rPr>
              <a:t>+1 0 0 1 0 1 1 </a:t>
            </a:r>
          </a:p>
          <a:p>
            <a:pPr eaLnBrk="1" hangingPunct="1">
              <a:spcBef>
                <a:spcPct val="0"/>
              </a:spcBef>
              <a:buFontTx/>
              <a:buNone/>
            </a:pPr>
            <a:r>
              <a:rPr lang="en-US" altLang="en-US" sz="2400">
                <a:cs typeface="Arial" panose="020B0604020202020204" pitchFamily="34" charset="0"/>
              </a:rPr>
              <a:t>               </a:t>
            </a:r>
            <a:r>
              <a:rPr lang="en-US" altLang="en-US" sz="2400">
                <a:solidFill>
                  <a:srgbClr val="FF6600"/>
                </a:solidFill>
                <a:cs typeface="Arial" panose="020B0604020202020204" pitchFamily="34" charset="0"/>
              </a:rPr>
              <a:t>1 0 1 0 0 0 1 0</a:t>
            </a:r>
          </a:p>
        </p:txBody>
      </p:sp>
      <p:sp>
        <p:nvSpPr>
          <p:cNvPr id="16396" name="Line 12">
            <a:extLst>
              <a:ext uri="{FF2B5EF4-FFF2-40B4-BE49-F238E27FC236}">
                <a16:creationId xmlns:a16="http://schemas.microsoft.com/office/drawing/2014/main" id="{737CD871-3BDF-48F2-B975-629B44E1667E}"/>
              </a:ext>
            </a:extLst>
          </p:cNvPr>
          <p:cNvSpPr>
            <a:spLocks noChangeShapeType="1"/>
          </p:cNvSpPr>
          <p:nvPr/>
        </p:nvSpPr>
        <p:spPr bwMode="auto">
          <a:xfrm flipH="1">
            <a:off x="4572000" y="4267200"/>
            <a:ext cx="15240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16397" name="Text Box 13">
            <a:extLst>
              <a:ext uri="{FF2B5EF4-FFF2-40B4-BE49-F238E27FC236}">
                <a16:creationId xmlns:a16="http://schemas.microsoft.com/office/drawing/2014/main" id="{2EB331C1-8337-44AE-8F7E-68D596FB6BCB}"/>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14</a:t>
            </a:r>
          </a:p>
        </p:txBody>
      </p:sp>
      <p:sp>
        <p:nvSpPr>
          <p:cNvPr id="16398" name="Rectangle 14">
            <a:extLst>
              <a:ext uri="{FF2B5EF4-FFF2-40B4-BE49-F238E27FC236}">
                <a16:creationId xmlns:a16="http://schemas.microsoft.com/office/drawing/2014/main" id="{7A2BFFAC-EC52-499F-ADB8-FD938E291652}"/>
              </a:ext>
            </a:extLst>
          </p:cNvPr>
          <p:cNvSpPr>
            <a:spLocks noGrp="1" noChangeArrowheads="1"/>
          </p:cNvSpPr>
          <p:nvPr>
            <p:ph type="title"/>
          </p:nvPr>
        </p:nvSpPr>
        <p:spPr/>
        <p:txBody>
          <a:bodyPr/>
          <a:lstStyle/>
          <a:p>
            <a:pPr eaLnBrk="1" hangingPunct="1">
              <a:defRPr/>
            </a:pPr>
            <a:r>
              <a:rPr lang="en-US">
                <a:solidFill>
                  <a:schemeClr val="tx1"/>
                </a:solidFill>
                <a:cs typeface="+mj-cs"/>
              </a:rPr>
              <a:t>Arithmetic in Binary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045320D5-D4D6-4595-8D86-1186D40D0E4F}"/>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1EDEE933-3DC3-412C-9C05-BE5FAB146614}" type="slidenum">
              <a:rPr lang="en-US" altLang="en-US" sz="1400"/>
              <a:pPr eaLnBrk="1" hangingPunct="1">
                <a:spcBef>
                  <a:spcPct val="0"/>
                </a:spcBef>
                <a:buFontTx/>
                <a:buNone/>
              </a:pPr>
              <a:t>24</a:t>
            </a:fld>
            <a:endParaRPr lang="en-US" altLang="en-US" sz="1400"/>
          </a:p>
        </p:txBody>
      </p:sp>
      <p:sp>
        <p:nvSpPr>
          <p:cNvPr id="19584" name="Text Box 128">
            <a:extLst>
              <a:ext uri="{FF2B5EF4-FFF2-40B4-BE49-F238E27FC236}">
                <a16:creationId xmlns:a16="http://schemas.microsoft.com/office/drawing/2014/main" id="{B7B21335-7EE6-4641-9909-1B587F6534F4}"/>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20484" name="Text Box 129">
            <a:extLst>
              <a:ext uri="{FF2B5EF4-FFF2-40B4-BE49-F238E27FC236}">
                <a16:creationId xmlns:a16="http://schemas.microsoft.com/office/drawing/2014/main" id="{7C1DB2B4-77C3-404A-A79E-5D9F378CF61F}"/>
              </a:ext>
            </a:extLst>
          </p:cNvPr>
          <p:cNvSpPr txBox="1">
            <a:spLocks noChangeArrowheads="1"/>
          </p:cNvSpPr>
          <p:nvPr/>
        </p:nvSpPr>
        <p:spPr bwMode="auto">
          <a:xfrm>
            <a:off x="914400" y="1676400"/>
            <a:ext cx="7086600" cy="3508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800" b="0"/>
              <a:t> Mark groups of </a:t>
            </a:r>
            <a:r>
              <a:rPr lang="en-US" altLang="en-US" sz="2800" b="0" i="1"/>
              <a:t>three</a:t>
            </a:r>
            <a:r>
              <a:rPr lang="en-US" altLang="en-US" sz="2800" b="0"/>
              <a:t> (from right)</a:t>
            </a:r>
          </a:p>
          <a:p>
            <a:pPr eaLnBrk="1" hangingPunct="1">
              <a:spcBef>
                <a:spcPct val="0"/>
              </a:spcBef>
            </a:pPr>
            <a:r>
              <a:rPr lang="en-US" altLang="en-US" sz="2800" b="0"/>
              <a:t> Convert each group</a:t>
            </a:r>
          </a:p>
          <a:p>
            <a:pPr eaLnBrk="1" hangingPunct="1">
              <a:spcBef>
                <a:spcPct val="0"/>
              </a:spcBef>
              <a:buFontTx/>
              <a:buNone/>
            </a:pPr>
            <a:endParaRPr lang="en-US" altLang="en-US" sz="2800" b="0" u="sng"/>
          </a:p>
          <a:p>
            <a:pPr eaLnBrk="1" hangingPunct="1">
              <a:spcBef>
                <a:spcPct val="0"/>
              </a:spcBef>
              <a:buFontTx/>
              <a:buNone/>
            </a:pPr>
            <a:r>
              <a:rPr lang="en-US" altLang="en-US" sz="2800"/>
              <a:t>	</a:t>
            </a:r>
            <a:r>
              <a:rPr lang="en-US" altLang="en-US" sz="2800">
                <a:solidFill>
                  <a:schemeClr val="accent2"/>
                </a:solidFill>
              </a:rPr>
              <a:t>10101011	     </a:t>
            </a:r>
            <a:r>
              <a:rPr lang="en-US" altLang="en-US" sz="2800" u="sng">
                <a:solidFill>
                  <a:schemeClr val="accent2"/>
                </a:solidFill>
              </a:rPr>
              <a:t>10</a:t>
            </a:r>
            <a:r>
              <a:rPr lang="en-US" altLang="en-US" sz="2800">
                <a:solidFill>
                  <a:schemeClr val="accent2"/>
                </a:solidFill>
              </a:rPr>
              <a:t>  </a:t>
            </a:r>
            <a:r>
              <a:rPr lang="en-US" altLang="en-US" sz="2800" u="sng">
                <a:solidFill>
                  <a:schemeClr val="accent2"/>
                </a:solidFill>
              </a:rPr>
              <a:t>101</a:t>
            </a:r>
            <a:r>
              <a:rPr lang="en-US" altLang="en-US" sz="2800">
                <a:solidFill>
                  <a:schemeClr val="accent2"/>
                </a:solidFill>
              </a:rPr>
              <a:t>  </a:t>
            </a:r>
            <a:r>
              <a:rPr lang="en-US" altLang="en-US" sz="2800" u="sng">
                <a:solidFill>
                  <a:schemeClr val="accent2"/>
                </a:solidFill>
              </a:rPr>
              <a:t>011</a:t>
            </a:r>
            <a:r>
              <a:rPr lang="en-US" altLang="en-US" sz="2800" u="sng"/>
              <a:t>              </a:t>
            </a:r>
            <a:endParaRPr lang="en-US" altLang="en-US" sz="2800"/>
          </a:p>
          <a:p>
            <a:pPr eaLnBrk="1" hangingPunct="1">
              <a:spcBef>
                <a:spcPct val="0"/>
              </a:spcBef>
              <a:buFontTx/>
              <a:buNone/>
            </a:pPr>
            <a:r>
              <a:rPr lang="en-US" altLang="en-US" sz="2800"/>
              <a:t>	</a:t>
            </a:r>
            <a:r>
              <a:rPr lang="en-US" altLang="en-US" sz="2800">
                <a:solidFill>
                  <a:srgbClr val="669900"/>
                </a:solidFill>
              </a:rPr>
              <a:t>	                 2    5     3</a:t>
            </a:r>
          </a:p>
          <a:p>
            <a:pPr eaLnBrk="1" hangingPunct="1">
              <a:spcBef>
                <a:spcPct val="0"/>
              </a:spcBef>
              <a:buFontTx/>
              <a:buNone/>
            </a:pPr>
            <a:endParaRPr lang="en-US" altLang="en-US" sz="2800">
              <a:solidFill>
                <a:srgbClr val="669900"/>
              </a:solidFill>
            </a:endParaRPr>
          </a:p>
          <a:p>
            <a:pPr eaLnBrk="1" hangingPunct="1">
              <a:spcBef>
                <a:spcPct val="0"/>
              </a:spcBef>
              <a:buFontTx/>
              <a:buNone/>
            </a:pPr>
            <a:r>
              <a:rPr lang="en-US" altLang="en-US" sz="2800" b="0"/>
              <a:t>10101011 is 253 in base 8</a:t>
            </a:r>
          </a:p>
          <a:p>
            <a:pPr eaLnBrk="1" hangingPunct="1">
              <a:spcBef>
                <a:spcPct val="0"/>
              </a:spcBef>
              <a:buFontTx/>
              <a:buNone/>
            </a:pPr>
            <a:r>
              <a:rPr lang="en-US" altLang="en-US" sz="2800" b="0"/>
              <a:t>     </a:t>
            </a:r>
            <a:endParaRPr lang="en-US" altLang="en-US" sz="2800" b="0" u="sng"/>
          </a:p>
        </p:txBody>
      </p:sp>
      <p:sp>
        <p:nvSpPr>
          <p:cNvPr id="19590" name="Text Box 134">
            <a:extLst>
              <a:ext uri="{FF2B5EF4-FFF2-40B4-BE49-F238E27FC236}">
                <a16:creationId xmlns:a16="http://schemas.microsoft.com/office/drawing/2014/main" id="{177F195C-F4C5-45E2-B0C0-ECB76BB220EB}"/>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17</a:t>
            </a:r>
          </a:p>
        </p:txBody>
      </p:sp>
      <p:sp>
        <p:nvSpPr>
          <p:cNvPr id="19591" name="Rectangle 135">
            <a:extLst>
              <a:ext uri="{FF2B5EF4-FFF2-40B4-BE49-F238E27FC236}">
                <a16:creationId xmlns:a16="http://schemas.microsoft.com/office/drawing/2014/main" id="{D73A63B7-17D1-43D5-9F3C-0DDE47856B45}"/>
              </a:ext>
            </a:extLst>
          </p:cNvPr>
          <p:cNvSpPr>
            <a:spLocks noGrp="1" noChangeArrowheads="1"/>
          </p:cNvSpPr>
          <p:nvPr>
            <p:ph type="title"/>
          </p:nvPr>
        </p:nvSpPr>
        <p:spPr/>
        <p:txBody>
          <a:bodyPr/>
          <a:lstStyle/>
          <a:p>
            <a:pPr eaLnBrk="1" hangingPunct="1">
              <a:defRPr/>
            </a:pPr>
            <a:r>
              <a:rPr lang="en-US">
                <a:solidFill>
                  <a:schemeClr val="tx1"/>
                </a:solidFill>
                <a:cs typeface="+mj-cs"/>
              </a:rPr>
              <a:t>Converting Binary to Octal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60C58C55-BB8A-4FA3-A5B3-9AF39F6EB9BE}"/>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0BE8C709-C672-4D8E-AC34-76B888BBE606}" type="slidenum">
              <a:rPr lang="en-US" altLang="en-US" sz="1400"/>
              <a:pPr eaLnBrk="1" hangingPunct="1">
                <a:spcBef>
                  <a:spcPct val="0"/>
                </a:spcBef>
                <a:buFontTx/>
                <a:buNone/>
              </a:pPr>
              <a:t>25</a:t>
            </a:fld>
            <a:endParaRPr lang="en-US" altLang="en-US" sz="1400"/>
          </a:p>
        </p:txBody>
      </p:sp>
      <p:sp>
        <p:nvSpPr>
          <p:cNvPr id="21507" name="Text Box 16">
            <a:extLst>
              <a:ext uri="{FF2B5EF4-FFF2-40B4-BE49-F238E27FC236}">
                <a16:creationId xmlns:a16="http://schemas.microsoft.com/office/drawing/2014/main" id="{22FE1E9F-5267-410D-8989-F237B31CE7DF}"/>
              </a:ext>
            </a:extLst>
          </p:cNvPr>
          <p:cNvSpPr txBox="1">
            <a:spLocks noChangeArrowheads="1"/>
          </p:cNvSpPr>
          <p:nvPr/>
        </p:nvSpPr>
        <p:spPr bwMode="auto">
          <a:xfrm>
            <a:off x="609600" y="2209800"/>
            <a:ext cx="7162800" cy="3508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800" b="0"/>
              <a:t> Mark groups of </a:t>
            </a:r>
            <a:r>
              <a:rPr lang="en-US" altLang="en-US" sz="2800" b="0" i="1"/>
              <a:t>four</a:t>
            </a:r>
            <a:r>
              <a:rPr lang="en-US" altLang="en-US" sz="2800" b="0"/>
              <a:t> (from right)</a:t>
            </a:r>
          </a:p>
          <a:p>
            <a:pPr eaLnBrk="1" hangingPunct="1">
              <a:spcBef>
                <a:spcPct val="0"/>
              </a:spcBef>
            </a:pPr>
            <a:r>
              <a:rPr lang="en-US" altLang="en-US" sz="2800" b="0"/>
              <a:t> Convert each group</a:t>
            </a:r>
          </a:p>
          <a:p>
            <a:pPr eaLnBrk="1" hangingPunct="1">
              <a:spcBef>
                <a:spcPct val="0"/>
              </a:spcBef>
              <a:buFontTx/>
              <a:buNone/>
            </a:pPr>
            <a:endParaRPr lang="en-US" altLang="en-US" sz="2800" b="0" u="sng"/>
          </a:p>
          <a:p>
            <a:pPr eaLnBrk="1" hangingPunct="1">
              <a:spcBef>
                <a:spcPct val="0"/>
              </a:spcBef>
              <a:buFontTx/>
              <a:buNone/>
            </a:pPr>
            <a:r>
              <a:rPr lang="en-US" altLang="en-US" sz="2800"/>
              <a:t>	</a:t>
            </a:r>
            <a:r>
              <a:rPr lang="en-US" altLang="en-US" sz="2800">
                <a:solidFill>
                  <a:schemeClr val="accent2"/>
                </a:solidFill>
              </a:rPr>
              <a:t>10101011	     </a:t>
            </a:r>
            <a:r>
              <a:rPr lang="en-US" altLang="en-US" sz="2800" u="sng">
                <a:solidFill>
                  <a:schemeClr val="accent2"/>
                </a:solidFill>
              </a:rPr>
              <a:t>1010</a:t>
            </a:r>
            <a:r>
              <a:rPr lang="en-US" altLang="en-US" sz="2800">
                <a:solidFill>
                  <a:schemeClr val="accent2"/>
                </a:solidFill>
              </a:rPr>
              <a:t>  </a:t>
            </a:r>
            <a:r>
              <a:rPr lang="en-US" altLang="en-US" sz="2800" u="sng">
                <a:solidFill>
                  <a:schemeClr val="accent2"/>
                </a:solidFill>
              </a:rPr>
              <a:t>1011              </a:t>
            </a:r>
            <a:endParaRPr lang="en-US" altLang="en-US" sz="2800">
              <a:solidFill>
                <a:schemeClr val="accent2"/>
              </a:solidFill>
            </a:endParaRPr>
          </a:p>
          <a:p>
            <a:pPr eaLnBrk="1" hangingPunct="1">
              <a:spcBef>
                <a:spcPct val="0"/>
              </a:spcBef>
              <a:buFontTx/>
              <a:buNone/>
            </a:pPr>
            <a:r>
              <a:rPr lang="en-US" altLang="en-US" sz="2800">
                <a:solidFill>
                  <a:schemeClr val="accent2"/>
                </a:solidFill>
              </a:rPr>
              <a:t>		</a:t>
            </a:r>
            <a:r>
              <a:rPr lang="en-US" altLang="en-US" sz="2800">
                <a:solidFill>
                  <a:srgbClr val="FF9933"/>
                </a:solidFill>
              </a:rPr>
              <a:t>	         A      B  </a:t>
            </a:r>
          </a:p>
          <a:p>
            <a:pPr eaLnBrk="1" hangingPunct="1">
              <a:spcBef>
                <a:spcPct val="0"/>
              </a:spcBef>
              <a:buFontTx/>
              <a:buNone/>
            </a:pPr>
            <a:endParaRPr lang="en-US" altLang="en-US" sz="2800" b="0">
              <a:solidFill>
                <a:srgbClr val="FF9933"/>
              </a:solidFill>
            </a:endParaRPr>
          </a:p>
          <a:p>
            <a:pPr eaLnBrk="1" hangingPunct="1">
              <a:spcBef>
                <a:spcPct val="0"/>
              </a:spcBef>
              <a:buFontTx/>
              <a:buNone/>
            </a:pPr>
            <a:r>
              <a:rPr lang="en-US" altLang="en-US" sz="2800" b="0"/>
              <a:t>10101011 is AB in base 16</a:t>
            </a:r>
            <a:r>
              <a:rPr lang="en-US" altLang="en-US" sz="2800"/>
              <a:t>     </a:t>
            </a:r>
          </a:p>
          <a:p>
            <a:pPr eaLnBrk="1" hangingPunct="1">
              <a:spcBef>
                <a:spcPct val="0"/>
              </a:spcBef>
              <a:buFontTx/>
              <a:buNone/>
            </a:pPr>
            <a:endParaRPr lang="en-US" altLang="en-US" sz="2800" u="sng"/>
          </a:p>
        </p:txBody>
      </p:sp>
      <p:sp>
        <p:nvSpPr>
          <p:cNvPr id="20497" name="Text Box 17">
            <a:extLst>
              <a:ext uri="{FF2B5EF4-FFF2-40B4-BE49-F238E27FC236}">
                <a16:creationId xmlns:a16="http://schemas.microsoft.com/office/drawing/2014/main" id="{67E822C3-A093-4832-B152-410B2413E34A}"/>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18</a:t>
            </a:r>
          </a:p>
        </p:txBody>
      </p:sp>
      <p:sp>
        <p:nvSpPr>
          <p:cNvPr id="20498" name="Rectangle 18">
            <a:extLst>
              <a:ext uri="{FF2B5EF4-FFF2-40B4-BE49-F238E27FC236}">
                <a16:creationId xmlns:a16="http://schemas.microsoft.com/office/drawing/2014/main" id="{19A92542-0CF6-41EE-B5A0-0FDF5F6F6EC6}"/>
              </a:ext>
            </a:extLst>
          </p:cNvPr>
          <p:cNvSpPr>
            <a:spLocks noGrp="1" noChangeArrowheads="1"/>
          </p:cNvSpPr>
          <p:nvPr>
            <p:ph type="title"/>
          </p:nvPr>
        </p:nvSpPr>
        <p:spPr/>
        <p:txBody>
          <a:bodyPr/>
          <a:lstStyle/>
          <a:p>
            <a:pPr eaLnBrk="1" hangingPunct="1">
              <a:defRPr/>
            </a:pPr>
            <a:r>
              <a:rPr lang="en-US">
                <a:solidFill>
                  <a:schemeClr val="tx1"/>
                </a:solidFill>
                <a:cs typeface="+mj-cs"/>
              </a:rPr>
              <a:t>Converting Binary to Hexadecimal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B837B0D2-B235-4251-A5A5-3B4E472F77EA}"/>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99295D0A-776E-419F-A2E9-8DF94B39D6F6}" type="slidenum">
              <a:rPr lang="en-US" altLang="en-US" sz="1400"/>
              <a:pPr eaLnBrk="1" hangingPunct="1">
                <a:spcBef>
                  <a:spcPct val="0"/>
                </a:spcBef>
                <a:buFontTx/>
                <a:buNone/>
              </a:pPr>
              <a:t>26</a:t>
            </a:fld>
            <a:endParaRPr lang="en-US" altLang="en-US" sz="1400"/>
          </a:p>
        </p:txBody>
      </p:sp>
      <p:sp>
        <p:nvSpPr>
          <p:cNvPr id="21511" name="Text Box 7">
            <a:extLst>
              <a:ext uri="{FF2B5EF4-FFF2-40B4-BE49-F238E27FC236}">
                <a16:creationId xmlns:a16="http://schemas.microsoft.com/office/drawing/2014/main" id="{1D6279EB-DCDC-493B-80E6-C155010676E5}"/>
              </a:ext>
            </a:extLst>
          </p:cNvPr>
          <p:cNvSpPr txBox="1">
            <a:spLocks noChangeArrowheads="1"/>
          </p:cNvSpPr>
          <p:nvPr/>
        </p:nvSpPr>
        <p:spPr bwMode="auto">
          <a:xfrm>
            <a:off x="381000" y="3124200"/>
            <a:ext cx="7924800" cy="12731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fontAlgn="base">
              <a:spcBef>
                <a:spcPct val="0"/>
              </a:spcBef>
              <a:spcAft>
                <a:spcPct val="0"/>
              </a:spcAft>
              <a:defRPr sz="2400">
                <a:solidFill>
                  <a:schemeClr val="tx1"/>
                </a:solidFill>
                <a:latin typeface="Arial" charset="0"/>
                <a:ea typeface="ＭＳ Ｐゴシック" charset="0"/>
              </a:defRPr>
            </a:lvl6pPr>
            <a:lvl7pPr marL="3200400" indent="-457200" fontAlgn="base">
              <a:spcBef>
                <a:spcPct val="0"/>
              </a:spcBef>
              <a:spcAft>
                <a:spcPct val="0"/>
              </a:spcAft>
              <a:defRPr sz="2400">
                <a:solidFill>
                  <a:schemeClr val="tx1"/>
                </a:solidFill>
                <a:latin typeface="Arial" charset="0"/>
                <a:ea typeface="ＭＳ Ｐゴシック" charset="0"/>
              </a:defRPr>
            </a:lvl7pPr>
            <a:lvl8pPr marL="3657600" indent="-457200" fontAlgn="base">
              <a:spcBef>
                <a:spcPct val="0"/>
              </a:spcBef>
              <a:spcAft>
                <a:spcPct val="0"/>
              </a:spcAft>
              <a:defRPr sz="2400">
                <a:solidFill>
                  <a:schemeClr val="tx1"/>
                </a:solidFill>
                <a:latin typeface="Arial" charset="0"/>
                <a:ea typeface="ＭＳ Ｐゴシック" charset="0"/>
              </a:defRPr>
            </a:lvl8pPr>
            <a:lvl9pPr marL="4114800" indent="-457200" fontAlgn="base">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2000" b="0">
                <a:latin typeface="Bradley Hand ITC TT-Bold" charset="0"/>
              </a:rPr>
              <a:t>While (the quotient is not zero)</a:t>
            </a:r>
          </a:p>
          <a:p>
            <a:pPr lvl="1" algn="just">
              <a:lnSpc>
                <a:spcPct val="96000"/>
              </a:lnSpc>
              <a:defRPr/>
            </a:pPr>
            <a:r>
              <a:rPr lang="en-US" sz="2000" b="0">
                <a:latin typeface="Bradley Hand ITC TT-Bold" charset="0"/>
              </a:rPr>
              <a:t>Divide the decimal number by the new base</a:t>
            </a:r>
          </a:p>
          <a:p>
            <a:pPr lvl="1" algn="just">
              <a:lnSpc>
                <a:spcPct val="96000"/>
              </a:lnSpc>
              <a:defRPr/>
            </a:pPr>
            <a:r>
              <a:rPr lang="en-US" sz="2000" b="0">
                <a:latin typeface="Bradley Hand ITC TT-Bold" charset="0"/>
              </a:rPr>
              <a:t>Make the remainder the next digit to the left in the answer</a:t>
            </a:r>
          </a:p>
          <a:p>
            <a:pPr lvl="1" algn="just">
              <a:lnSpc>
                <a:spcPct val="96000"/>
              </a:lnSpc>
              <a:defRPr/>
            </a:pPr>
            <a:r>
              <a:rPr lang="en-US" sz="2000" b="0">
                <a:latin typeface="Bradley Hand ITC TT-Bold" charset="0"/>
              </a:rPr>
              <a:t>Replace the original decimal number with the quotient</a:t>
            </a:r>
            <a:endParaRPr lang="en-US" sz="2000" b="0">
              <a:latin typeface="Lucida Handwriting" charset="0"/>
            </a:endParaRPr>
          </a:p>
        </p:txBody>
      </p:sp>
      <p:sp>
        <p:nvSpPr>
          <p:cNvPr id="21513" name="Text Box 9">
            <a:extLst>
              <a:ext uri="{FF2B5EF4-FFF2-40B4-BE49-F238E27FC236}">
                <a16:creationId xmlns:a16="http://schemas.microsoft.com/office/drawing/2014/main" id="{E4C14B71-5421-479B-9147-77BC197C604F}"/>
              </a:ext>
            </a:extLst>
          </p:cNvPr>
          <p:cNvSpPr txBox="1">
            <a:spLocks noChangeArrowheads="1"/>
          </p:cNvSpPr>
          <p:nvPr/>
        </p:nvSpPr>
        <p:spPr bwMode="auto">
          <a:xfrm>
            <a:off x="609600" y="16764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800">
                <a:latin typeface="Arial" charset="0"/>
                <a:ea typeface="ＭＳ Ｐゴシック" charset="0"/>
              </a:rPr>
              <a:t>Algorithm for converting number in base 10 to other bases</a:t>
            </a:r>
            <a:endParaRPr lang="en-US">
              <a:latin typeface="Arial" charset="0"/>
              <a:ea typeface="ＭＳ Ｐゴシック" charset="0"/>
            </a:endParaRPr>
          </a:p>
        </p:txBody>
      </p:sp>
      <p:sp>
        <p:nvSpPr>
          <p:cNvPr id="21514" name="Text Box 10">
            <a:extLst>
              <a:ext uri="{FF2B5EF4-FFF2-40B4-BE49-F238E27FC236}">
                <a16:creationId xmlns:a16="http://schemas.microsoft.com/office/drawing/2014/main" id="{323DF505-7526-4158-BE31-6B02F0A73E0D}"/>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19</a:t>
            </a:r>
          </a:p>
        </p:txBody>
      </p:sp>
      <p:sp>
        <p:nvSpPr>
          <p:cNvPr id="21515" name="Rectangle 11">
            <a:extLst>
              <a:ext uri="{FF2B5EF4-FFF2-40B4-BE49-F238E27FC236}">
                <a16:creationId xmlns:a16="http://schemas.microsoft.com/office/drawing/2014/main" id="{421C2D9E-43C2-4CFA-A2C7-DA7D7139E213}"/>
              </a:ext>
            </a:extLst>
          </p:cNvPr>
          <p:cNvSpPr>
            <a:spLocks noGrp="1" noChangeArrowheads="1"/>
          </p:cNvSpPr>
          <p:nvPr>
            <p:ph type="title"/>
          </p:nvPr>
        </p:nvSpPr>
        <p:spPr/>
        <p:txBody>
          <a:bodyPr/>
          <a:lstStyle/>
          <a:p>
            <a:pPr eaLnBrk="1" hangingPunct="1">
              <a:defRPr/>
            </a:pPr>
            <a:r>
              <a:rPr lang="en-US">
                <a:solidFill>
                  <a:schemeClr val="tx1"/>
                </a:solidFill>
                <a:cs typeface="+mj-cs"/>
              </a:rPr>
              <a:t>Converting Decimal to Other Bases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21F6E9D-F8C4-4243-AA05-C0B22FB74AD0}"/>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E6F97FF0-0139-45BC-9B9C-102B647CE435}" type="slidenum">
              <a:rPr lang="en-US" altLang="en-US" sz="1400"/>
              <a:pPr eaLnBrk="1" hangingPunct="1">
                <a:spcBef>
                  <a:spcPct val="0"/>
                </a:spcBef>
                <a:buFontTx/>
                <a:buNone/>
              </a:pPr>
              <a:t>27</a:t>
            </a:fld>
            <a:endParaRPr lang="en-US" altLang="en-US" sz="1400"/>
          </a:p>
        </p:txBody>
      </p:sp>
      <p:sp>
        <p:nvSpPr>
          <p:cNvPr id="61442" name="Rectangle 2">
            <a:extLst>
              <a:ext uri="{FF2B5EF4-FFF2-40B4-BE49-F238E27FC236}">
                <a16:creationId xmlns:a16="http://schemas.microsoft.com/office/drawing/2014/main" id="{E2C750F5-AC3B-4DE7-BE53-8AD80585E2CC}"/>
              </a:ext>
            </a:extLst>
          </p:cNvPr>
          <p:cNvSpPr>
            <a:spLocks noGrp="1" noChangeArrowheads="1"/>
          </p:cNvSpPr>
          <p:nvPr>
            <p:ph type="title"/>
          </p:nvPr>
        </p:nvSpPr>
        <p:spPr/>
        <p:txBody>
          <a:bodyPr/>
          <a:lstStyle/>
          <a:p>
            <a:pPr eaLnBrk="1" hangingPunct="1">
              <a:defRPr/>
            </a:pPr>
            <a:r>
              <a:rPr lang="en-US">
                <a:solidFill>
                  <a:schemeClr val="tx1"/>
                </a:solidFill>
                <a:cs typeface="+mj-cs"/>
              </a:rPr>
              <a:t>Converting Decimal to Octal</a:t>
            </a:r>
          </a:p>
        </p:txBody>
      </p:sp>
      <p:sp>
        <p:nvSpPr>
          <p:cNvPr id="61443" name="Rectangle 3">
            <a:extLst>
              <a:ext uri="{FF2B5EF4-FFF2-40B4-BE49-F238E27FC236}">
                <a16:creationId xmlns:a16="http://schemas.microsoft.com/office/drawing/2014/main" id="{FC0BD2C6-EA7C-436C-8B1B-6D472028C1DA}"/>
              </a:ext>
            </a:extLst>
          </p:cNvPr>
          <p:cNvSpPr>
            <a:spLocks noChangeArrowheads="1"/>
          </p:cNvSpPr>
          <p:nvPr/>
        </p:nvSpPr>
        <p:spPr bwMode="auto">
          <a:xfrm>
            <a:off x="457200" y="16764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latin typeface="Arial" charset="0"/>
              <a:ea typeface="ＭＳ Ｐゴシック" charset="0"/>
            </a:endParaRPr>
          </a:p>
        </p:txBody>
      </p:sp>
      <p:sp>
        <p:nvSpPr>
          <p:cNvPr id="61444" name="Rectangle 4">
            <a:extLst>
              <a:ext uri="{FF2B5EF4-FFF2-40B4-BE49-F238E27FC236}">
                <a16:creationId xmlns:a16="http://schemas.microsoft.com/office/drawing/2014/main" id="{EF097422-FDCD-4B29-9B39-7DF11DD18B78}"/>
              </a:ext>
            </a:extLst>
          </p:cNvPr>
          <p:cNvSpPr>
            <a:spLocks noChangeArrowheads="1"/>
          </p:cNvSpPr>
          <p:nvPr/>
        </p:nvSpPr>
        <p:spPr bwMode="auto">
          <a:xfrm>
            <a:off x="914400" y="1524000"/>
            <a:ext cx="739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latin typeface="Arial" charset="0"/>
              <a:ea typeface="ＭＳ Ｐゴシック" charset="0"/>
            </a:endParaRPr>
          </a:p>
        </p:txBody>
      </p:sp>
      <p:sp>
        <p:nvSpPr>
          <p:cNvPr id="61445" name="Rectangle 5">
            <a:extLst>
              <a:ext uri="{FF2B5EF4-FFF2-40B4-BE49-F238E27FC236}">
                <a16:creationId xmlns:a16="http://schemas.microsoft.com/office/drawing/2014/main" id="{AB37324A-6E63-4EDC-8D6B-FCAB791C4472}"/>
              </a:ext>
            </a:extLst>
          </p:cNvPr>
          <p:cNvSpPr>
            <a:spLocks noChangeArrowheads="1"/>
          </p:cNvSpPr>
          <p:nvPr/>
        </p:nvSpPr>
        <p:spPr bwMode="auto">
          <a:xfrm>
            <a:off x="914400" y="2135188"/>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latin typeface="Arial" charset="0"/>
              <a:ea typeface="ＭＳ Ｐゴシック" charset="0"/>
            </a:endParaRPr>
          </a:p>
        </p:txBody>
      </p:sp>
      <p:sp>
        <p:nvSpPr>
          <p:cNvPr id="61446" name="Text Box 6">
            <a:extLst>
              <a:ext uri="{FF2B5EF4-FFF2-40B4-BE49-F238E27FC236}">
                <a16:creationId xmlns:a16="http://schemas.microsoft.com/office/drawing/2014/main" id="{9416A8DC-07A4-46C8-BD0A-B8252B7F3DC6}"/>
              </a:ext>
            </a:extLst>
          </p:cNvPr>
          <p:cNvSpPr txBox="1">
            <a:spLocks noChangeArrowheads="1"/>
          </p:cNvSpPr>
          <p:nvPr/>
        </p:nvSpPr>
        <p:spPr bwMode="auto">
          <a:xfrm>
            <a:off x="990600" y="1600200"/>
            <a:ext cx="73152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3200" i="1">
                <a:latin typeface="Arial" charset="0"/>
                <a:ea typeface="ＭＳ Ｐゴシック" charset="0"/>
              </a:rPr>
              <a:t>What is 1988 (base 10) in base 8?</a:t>
            </a:r>
          </a:p>
          <a:p>
            <a:pPr>
              <a:spcBef>
                <a:spcPct val="50000"/>
              </a:spcBef>
              <a:defRPr/>
            </a:pPr>
            <a:endParaRPr lang="en-US" sz="3200" i="1">
              <a:latin typeface="Arial" charset="0"/>
              <a:ea typeface="ＭＳ Ｐゴシック" charset="0"/>
            </a:endParaRPr>
          </a:p>
          <a:p>
            <a:pPr>
              <a:spcBef>
                <a:spcPct val="50000"/>
              </a:spcBef>
              <a:defRPr/>
            </a:pPr>
            <a:r>
              <a:rPr lang="en-US" sz="3200" i="1">
                <a:latin typeface="Arial" charset="0"/>
                <a:ea typeface="ＭＳ Ｐゴシック" charset="0"/>
              </a:rPr>
              <a:t>	Try it!</a:t>
            </a:r>
          </a:p>
          <a:p>
            <a:pPr>
              <a:spcBef>
                <a:spcPct val="50000"/>
              </a:spcBef>
              <a:defRPr/>
            </a:pPr>
            <a:endParaRPr lang="en-US" sz="3200" i="1">
              <a:latin typeface="Arial" charset="0"/>
              <a:ea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EA37EE2B-C630-4CDA-B6E9-EA31DDCED556}"/>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2EFB345-E317-4482-B977-234872ACC062}" type="slidenum">
              <a:rPr lang="en-US" altLang="en-US" sz="1400"/>
              <a:pPr eaLnBrk="1" hangingPunct="1">
                <a:spcBef>
                  <a:spcPct val="0"/>
                </a:spcBef>
                <a:buFontTx/>
                <a:buNone/>
              </a:pPr>
              <a:t>28</a:t>
            </a:fld>
            <a:endParaRPr lang="en-US" altLang="en-US" sz="1400"/>
          </a:p>
        </p:txBody>
      </p:sp>
      <p:sp>
        <p:nvSpPr>
          <p:cNvPr id="60418" name="Rectangle 2">
            <a:extLst>
              <a:ext uri="{FF2B5EF4-FFF2-40B4-BE49-F238E27FC236}">
                <a16:creationId xmlns:a16="http://schemas.microsoft.com/office/drawing/2014/main" id="{D5C39CA5-16DD-495D-A00D-FEEC790E9059}"/>
              </a:ext>
            </a:extLst>
          </p:cNvPr>
          <p:cNvSpPr>
            <a:spLocks noGrp="1" noChangeArrowheads="1"/>
          </p:cNvSpPr>
          <p:nvPr>
            <p:ph type="title"/>
          </p:nvPr>
        </p:nvSpPr>
        <p:spPr/>
        <p:txBody>
          <a:bodyPr/>
          <a:lstStyle/>
          <a:p>
            <a:pPr eaLnBrk="1" hangingPunct="1">
              <a:defRPr/>
            </a:pPr>
            <a:r>
              <a:rPr lang="en-US">
                <a:solidFill>
                  <a:schemeClr val="tx1"/>
                </a:solidFill>
                <a:cs typeface="+mj-cs"/>
              </a:rPr>
              <a:t>Converting Decimal to Octal</a:t>
            </a:r>
          </a:p>
        </p:txBody>
      </p:sp>
      <p:sp>
        <p:nvSpPr>
          <p:cNvPr id="60419" name="Rectangle 3">
            <a:extLst>
              <a:ext uri="{FF2B5EF4-FFF2-40B4-BE49-F238E27FC236}">
                <a16:creationId xmlns:a16="http://schemas.microsoft.com/office/drawing/2014/main" id="{FC37ED27-BE2B-49E0-8AC9-61E347A32DED}"/>
              </a:ext>
            </a:extLst>
          </p:cNvPr>
          <p:cNvSpPr>
            <a:spLocks noChangeArrowheads="1"/>
          </p:cNvSpPr>
          <p:nvPr/>
        </p:nvSpPr>
        <p:spPr bwMode="auto">
          <a:xfrm>
            <a:off x="457200" y="16764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latin typeface="Arial" charset="0"/>
              <a:ea typeface="ＭＳ Ｐゴシック" charset="0"/>
            </a:endParaRPr>
          </a:p>
        </p:txBody>
      </p:sp>
      <p:sp>
        <p:nvSpPr>
          <p:cNvPr id="60420" name="Rectangle 4">
            <a:extLst>
              <a:ext uri="{FF2B5EF4-FFF2-40B4-BE49-F238E27FC236}">
                <a16:creationId xmlns:a16="http://schemas.microsoft.com/office/drawing/2014/main" id="{AA5F5609-8201-4EED-867B-0FC0CE400A6A}"/>
              </a:ext>
            </a:extLst>
          </p:cNvPr>
          <p:cNvSpPr>
            <a:spLocks noChangeArrowheads="1"/>
          </p:cNvSpPr>
          <p:nvPr/>
        </p:nvSpPr>
        <p:spPr bwMode="auto">
          <a:xfrm>
            <a:off x="914400" y="1524000"/>
            <a:ext cx="739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a:defRPr/>
            </a:pPr>
            <a:endParaRPr lang="en-US">
              <a:latin typeface="Arial" charset="0"/>
              <a:ea typeface="ＭＳ Ｐゴシック" charset="0"/>
            </a:endParaRPr>
          </a:p>
        </p:txBody>
      </p:sp>
      <p:sp>
        <p:nvSpPr>
          <p:cNvPr id="60421" name="Rectangle 5">
            <a:extLst>
              <a:ext uri="{FF2B5EF4-FFF2-40B4-BE49-F238E27FC236}">
                <a16:creationId xmlns:a16="http://schemas.microsoft.com/office/drawing/2014/main" id="{75F5B67D-7EA2-4A4F-AAB9-670E71E9024B}"/>
              </a:ext>
            </a:extLst>
          </p:cNvPr>
          <p:cNvSpPr>
            <a:spLocks noChangeArrowheads="1"/>
          </p:cNvSpPr>
          <p:nvPr/>
        </p:nvSpPr>
        <p:spPr bwMode="auto">
          <a:xfrm>
            <a:off x="914400" y="2135188"/>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latin typeface="Arial" charset="0"/>
              <a:ea typeface="ＭＳ Ｐゴシック" charset="0"/>
            </a:endParaRPr>
          </a:p>
        </p:txBody>
      </p:sp>
      <p:sp>
        <p:nvSpPr>
          <p:cNvPr id="60423" name="Rectangle 7">
            <a:extLst>
              <a:ext uri="{FF2B5EF4-FFF2-40B4-BE49-F238E27FC236}">
                <a16:creationId xmlns:a16="http://schemas.microsoft.com/office/drawing/2014/main" id="{09DA84E3-4035-4ADD-9969-210F4356BC8A}"/>
              </a:ext>
            </a:extLst>
          </p:cNvPr>
          <p:cNvSpPr>
            <a:spLocks noChangeArrowheads="1"/>
          </p:cNvSpPr>
          <p:nvPr/>
        </p:nvSpPr>
        <p:spPr bwMode="auto">
          <a:xfrm>
            <a:off x="1066800" y="1752600"/>
            <a:ext cx="72390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latin typeface="Arial" charset="0"/>
                <a:ea typeface="ＭＳ Ｐゴシック" charset="0"/>
              </a:rPr>
              <a:t>	  </a:t>
            </a:r>
            <a:r>
              <a:rPr lang="en-US" u="sng" dirty="0">
                <a:latin typeface="Arial" charset="0"/>
                <a:ea typeface="ＭＳ Ｐゴシック" charset="0"/>
              </a:rPr>
              <a:t>  248</a:t>
            </a:r>
            <a:r>
              <a:rPr lang="en-US" dirty="0">
                <a:latin typeface="Arial" charset="0"/>
                <a:ea typeface="ＭＳ Ｐゴシック" charset="0"/>
              </a:rPr>
              <a:t>	      </a:t>
            </a:r>
            <a:r>
              <a:rPr lang="en-US" u="sng" dirty="0">
                <a:latin typeface="Arial" charset="0"/>
                <a:ea typeface="ＭＳ Ｐゴシック" charset="0"/>
              </a:rPr>
              <a:t>   31</a:t>
            </a:r>
            <a:r>
              <a:rPr lang="en-US" dirty="0">
                <a:latin typeface="Arial" charset="0"/>
                <a:ea typeface="ＭＳ Ｐゴシック" charset="0"/>
              </a:rPr>
              <a:t>  	  </a:t>
            </a:r>
            <a:r>
              <a:rPr lang="en-US" u="sng" dirty="0">
                <a:latin typeface="Arial" charset="0"/>
                <a:ea typeface="ＭＳ Ｐゴシック" charset="0"/>
              </a:rPr>
              <a:t>   3 </a:t>
            </a:r>
            <a:r>
              <a:rPr lang="en-US" dirty="0">
                <a:latin typeface="Arial" charset="0"/>
                <a:ea typeface="ＭＳ Ｐゴシック" charset="0"/>
              </a:rPr>
              <a:t>            </a:t>
            </a:r>
            <a:r>
              <a:rPr lang="en-US" u="sng" dirty="0">
                <a:latin typeface="Arial" charset="0"/>
                <a:ea typeface="ＭＳ Ｐゴシック" charset="0"/>
              </a:rPr>
              <a:t> 0</a:t>
            </a:r>
            <a:endParaRPr lang="en-US" dirty="0">
              <a:latin typeface="Arial" charset="0"/>
              <a:ea typeface="ＭＳ Ｐゴシック" charset="0"/>
            </a:endParaRPr>
          </a:p>
          <a:p>
            <a:pPr>
              <a:defRPr/>
            </a:pPr>
            <a:r>
              <a:rPr lang="en-US" dirty="0">
                <a:latin typeface="Arial" charset="0"/>
                <a:ea typeface="ＭＳ Ｐゴシック" charset="0"/>
              </a:rPr>
              <a:t>         8  1988	   8  248        8  31          8  3</a:t>
            </a:r>
          </a:p>
          <a:p>
            <a:pPr>
              <a:defRPr/>
            </a:pPr>
            <a:r>
              <a:rPr lang="en-US" dirty="0">
                <a:latin typeface="Arial" charset="0"/>
                <a:ea typeface="ＭＳ Ｐゴシック" charset="0"/>
              </a:rPr>
              <a:t>	  </a:t>
            </a:r>
            <a:r>
              <a:rPr lang="en-US" u="sng" dirty="0">
                <a:latin typeface="Arial" charset="0"/>
                <a:ea typeface="ＭＳ Ｐゴシック" charset="0"/>
              </a:rPr>
              <a:t>16  </a:t>
            </a:r>
            <a:r>
              <a:rPr lang="en-US" dirty="0">
                <a:latin typeface="Arial" charset="0"/>
                <a:ea typeface="ＭＳ Ｐゴシック" charset="0"/>
              </a:rPr>
              <a:t>          </a:t>
            </a:r>
            <a:r>
              <a:rPr lang="en-US" u="sng" dirty="0">
                <a:latin typeface="Arial" charset="0"/>
                <a:ea typeface="ＭＳ Ｐゴシック" charset="0"/>
              </a:rPr>
              <a:t>24</a:t>
            </a:r>
            <a:r>
              <a:rPr lang="en-US" dirty="0">
                <a:latin typeface="Arial" charset="0"/>
                <a:ea typeface="ＭＳ Ｐゴシック" charset="0"/>
              </a:rPr>
              <a:t>              </a:t>
            </a:r>
            <a:r>
              <a:rPr lang="en-US" u="sng" dirty="0">
                <a:latin typeface="Arial" charset="0"/>
                <a:ea typeface="ＭＳ Ｐゴシック" charset="0"/>
              </a:rPr>
              <a:t>24 </a:t>
            </a:r>
            <a:r>
              <a:rPr lang="en-US" dirty="0">
                <a:latin typeface="Arial" charset="0"/>
                <a:ea typeface="ＭＳ Ｐゴシック" charset="0"/>
              </a:rPr>
              <a:t>             </a:t>
            </a:r>
            <a:r>
              <a:rPr lang="en-US" u="sng" dirty="0">
                <a:latin typeface="Arial" charset="0"/>
                <a:ea typeface="ＭＳ Ｐゴシック" charset="0"/>
              </a:rPr>
              <a:t>0</a:t>
            </a:r>
          </a:p>
          <a:p>
            <a:pPr>
              <a:defRPr/>
            </a:pPr>
            <a:r>
              <a:rPr lang="en-US" dirty="0">
                <a:latin typeface="Arial" charset="0"/>
                <a:ea typeface="ＭＳ Ｐゴシック" charset="0"/>
              </a:rPr>
              <a:t>	    38	         08	      7             3</a:t>
            </a:r>
          </a:p>
          <a:p>
            <a:pPr>
              <a:defRPr/>
            </a:pPr>
            <a:r>
              <a:rPr lang="en-US" dirty="0">
                <a:latin typeface="Arial" charset="0"/>
                <a:ea typeface="ＭＳ Ｐゴシック" charset="0"/>
              </a:rPr>
              <a:t>	    </a:t>
            </a:r>
            <a:r>
              <a:rPr lang="en-US" u="sng" dirty="0">
                <a:latin typeface="Arial" charset="0"/>
                <a:ea typeface="ＭＳ Ｐゴシック" charset="0"/>
              </a:rPr>
              <a:t>32</a:t>
            </a:r>
            <a:r>
              <a:rPr lang="en-US" dirty="0">
                <a:latin typeface="Arial" charset="0"/>
                <a:ea typeface="ＭＳ Ｐゴシック" charset="0"/>
              </a:rPr>
              <a:t>	          </a:t>
            </a:r>
            <a:r>
              <a:rPr lang="en-US" u="sng" dirty="0">
                <a:latin typeface="Arial" charset="0"/>
                <a:ea typeface="ＭＳ Ｐゴシック" charset="0"/>
              </a:rPr>
              <a:t> 8</a:t>
            </a:r>
            <a:r>
              <a:rPr lang="en-US" dirty="0">
                <a:latin typeface="Arial" charset="0"/>
                <a:ea typeface="ＭＳ Ｐゴシック" charset="0"/>
              </a:rPr>
              <a:t>       </a:t>
            </a:r>
            <a:r>
              <a:rPr lang="en-US" u="sng" dirty="0">
                <a:latin typeface="Arial" charset="0"/>
                <a:ea typeface="ＭＳ Ｐゴシック" charset="0"/>
              </a:rPr>
              <a:t>   </a:t>
            </a:r>
            <a:r>
              <a:rPr lang="en-US" dirty="0">
                <a:latin typeface="Arial" charset="0"/>
                <a:ea typeface="ＭＳ Ｐゴシック" charset="0"/>
              </a:rPr>
              <a:t> 	</a:t>
            </a:r>
            <a:endParaRPr lang="en-US" u="sng" dirty="0">
              <a:latin typeface="Arial" charset="0"/>
              <a:ea typeface="ＭＳ Ｐゴシック" charset="0"/>
            </a:endParaRPr>
          </a:p>
          <a:p>
            <a:pPr>
              <a:defRPr/>
            </a:pPr>
            <a:r>
              <a:rPr lang="en-US" dirty="0">
                <a:latin typeface="Arial" charset="0"/>
                <a:ea typeface="ＭＳ Ｐゴシック" charset="0"/>
              </a:rPr>
              <a:t>	      68	           0</a:t>
            </a:r>
          </a:p>
          <a:p>
            <a:pPr>
              <a:defRPr/>
            </a:pPr>
            <a:r>
              <a:rPr lang="en-US" dirty="0">
                <a:latin typeface="Arial" charset="0"/>
                <a:ea typeface="ＭＳ Ｐゴシック" charset="0"/>
              </a:rPr>
              <a:t>	      </a:t>
            </a:r>
            <a:r>
              <a:rPr lang="en-US" u="sng" dirty="0">
                <a:latin typeface="Arial" charset="0"/>
                <a:ea typeface="ＭＳ Ｐゴシック" charset="0"/>
              </a:rPr>
              <a:t>64</a:t>
            </a:r>
            <a:endParaRPr lang="en-US" dirty="0">
              <a:latin typeface="Arial" charset="0"/>
              <a:ea typeface="ＭＳ Ｐゴシック" charset="0"/>
            </a:endParaRPr>
          </a:p>
          <a:p>
            <a:pPr>
              <a:defRPr/>
            </a:pPr>
            <a:r>
              <a:rPr lang="en-US" b="0" dirty="0">
                <a:latin typeface="Arial" charset="0"/>
                <a:ea typeface="ＭＳ Ｐゴシック" charset="0"/>
              </a:rPr>
              <a:t>	        </a:t>
            </a:r>
            <a:r>
              <a:rPr lang="en-US" dirty="0">
                <a:latin typeface="Arial" charset="0"/>
                <a:ea typeface="ＭＳ Ｐゴシック" charset="0"/>
              </a:rPr>
              <a:t>4	</a:t>
            </a:r>
          </a:p>
          <a:p>
            <a:pPr>
              <a:defRPr/>
            </a:pPr>
            <a:endParaRPr lang="en-US" b="0" dirty="0">
              <a:latin typeface="Arial" charset="0"/>
              <a:ea typeface="ＭＳ Ｐゴシック" charset="0"/>
            </a:endParaRPr>
          </a:p>
          <a:p>
            <a:pPr>
              <a:defRPr/>
            </a:pPr>
            <a:r>
              <a:rPr lang="en-US" b="0" dirty="0">
                <a:latin typeface="Arial" charset="0"/>
                <a:ea typeface="ＭＳ Ｐゴシック" charset="0"/>
              </a:rPr>
              <a:t>		Answer is : </a:t>
            </a:r>
            <a:r>
              <a:rPr lang="en-US" dirty="0">
                <a:solidFill>
                  <a:srgbClr val="FF6600"/>
                </a:solidFill>
                <a:latin typeface="Arial" charset="0"/>
                <a:ea typeface="ＭＳ Ｐゴシック" charset="0"/>
              </a:rPr>
              <a:t>3 7 0 4</a:t>
            </a:r>
            <a:endParaRPr lang="en-US" b="0" dirty="0">
              <a:solidFill>
                <a:srgbClr val="FF6600"/>
              </a:solidFill>
              <a:latin typeface="Arial" charset="0"/>
              <a:ea typeface="ＭＳ Ｐゴシック" charset="0"/>
            </a:endParaRPr>
          </a:p>
        </p:txBody>
      </p:sp>
      <p:sp>
        <p:nvSpPr>
          <p:cNvPr id="60424" name="Line 8">
            <a:extLst>
              <a:ext uri="{FF2B5EF4-FFF2-40B4-BE49-F238E27FC236}">
                <a16:creationId xmlns:a16="http://schemas.microsoft.com/office/drawing/2014/main" id="{F952C19E-AD75-4430-A5CD-B38A8F3DF0CB}"/>
              </a:ext>
            </a:extLst>
          </p:cNvPr>
          <p:cNvSpPr>
            <a:spLocks noChangeShapeType="1"/>
          </p:cNvSpPr>
          <p:nvPr/>
        </p:nvSpPr>
        <p:spPr bwMode="auto">
          <a:xfrm>
            <a:off x="2209800" y="21336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0427" name="Line 11">
            <a:extLst>
              <a:ext uri="{FF2B5EF4-FFF2-40B4-BE49-F238E27FC236}">
                <a16:creationId xmlns:a16="http://schemas.microsoft.com/office/drawing/2014/main" id="{C80F063F-FB91-471E-B633-BB7A691DB050}"/>
              </a:ext>
            </a:extLst>
          </p:cNvPr>
          <p:cNvSpPr>
            <a:spLocks noChangeShapeType="1"/>
          </p:cNvSpPr>
          <p:nvPr/>
        </p:nvSpPr>
        <p:spPr bwMode="auto">
          <a:xfrm>
            <a:off x="6858000" y="3810000"/>
            <a:ext cx="0"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0430" name="Line 14">
            <a:extLst>
              <a:ext uri="{FF2B5EF4-FFF2-40B4-BE49-F238E27FC236}">
                <a16:creationId xmlns:a16="http://schemas.microsoft.com/office/drawing/2014/main" id="{0FAD63EA-9743-46DF-808C-1A4EC376A18B}"/>
              </a:ext>
            </a:extLst>
          </p:cNvPr>
          <p:cNvSpPr>
            <a:spLocks noChangeShapeType="1"/>
          </p:cNvSpPr>
          <p:nvPr/>
        </p:nvSpPr>
        <p:spPr bwMode="auto">
          <a:xfrm>
            <a:off x="3505200" y="21336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0431" name="Line 15">
            <a:extLst>
              <a:ext uri="{FF2B5EF4-FFF2-40B4-BE49-F238E27FC236}">
                <a16:creationId xmlns:a16="http://schemas.microsoft.com/office/drawing/2014/main" id="{6BF26B31-72C8-4910-99B6-8452D015C115}"/>
              </a:ext>
            </a:extLst>
          </p:cNvPr>
          <p:cNvSpPr>
            <a:spLocks noChangeShapeType="1"/>
          </p:cNvSpPr>
          <p:nvPr/>
        </p:nvSpPr>
        <p:spPr bwMode="auto">
          <a:xfrm>
            <a:off x="5029200" y="21336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0437" name="Line 21">
            <a:extLst>
              <a:ext uri="{FF2B5EF4-FFF2-40B4-BE49-F238E27FC236}">
                <a16:creationId xmlns:a16="http://schemas.microsoft.com/office/drawing/2014/main" id="{21CFC527-A697-41A0-B9CD-10646060C769}"/>
              </a:ext>
            </a:extLst>
          </p:cNvPr>
          <p:cNvSpPr>
            <a:spLocks noChangeShapeType="1"/>
          </p:cNvSpPr>
          <p:nvPr/>
        </p:nvSpPr>
        <p:spPr bwMode="auto">
          <a:xfrm>
            <a:off x="6553200" y="2133600"/>
            <a:ext cx="0" cy="30480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0A73900-0896-4F85-A228-76F881C6F147}"/>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A1A3625-4295-4FF8-9533-3F5525A30951}" type="slidenum">
              <a:rPr lang="en-US" altLang="en-US" sz="1400"/>
              <a:pPr eaLnBrk="1" hangingPunct="1">
                <a:spcBef>
                  <a:spcPct val="0"/>
                </a:spcBef>
                <a:buFontTx/>
                <a:buNone/>
              </a:pPr>
              <a:t>29</a:t>
            </a:fld>
            <a:endParaRPr lang="en-US" altLang="en-US" sz="1400"/>
          </a:p>
        </p:txBody>
      </p:sp>
      <p:sp>
        <p:nvSpPr>
          <p:cNvPr id="23561" name="Text Box 9">
            <a:extLst>
              <a:ext uri="{FF2B5EF4-FFF2-40B4-BE49-F238E27FC236}">
                <a16:creationId xmlns:a16="http://schemas.microsoft.com/office/drawing/2014/main" id="{2702E04B-E2B4-42BB-A4E4-33D4F2B64B54}"/>
              </a:ext>
            </a:extLst>
          </p:cNvPr>
          <p:cNvSpPr txBox="1">
            <a:spLocks noChangeArrowheads="1"/>
          </p:cNvSpPr>
          <p:nvPr/>
        </p:nvSpPr>
        <p:spPr bwMode="auto">
          <a:xfrm>
            <a:off x="914400" y="2590800"/>
            <a:ext cx="7162800" cy="1801813"/>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sz="2800" i="1">
                <a:latin typeface="Arial" charset="0"/>
                <a:ea typeface="ＭＳ Ｐゴシック" charset="0"/>
              </a:rPr>
              <a:t>What is 3567 (base 10) in base 16? </a:t>
            </a:r>
          </a:p>
          <a:p>
            <a:pPr>
              <a:spcBef>
                <a:spcPct val="50000"/>
              </a:spcBef>
              <a:defRPr/>
            </a:pPr>
            <a:endParaRPr lang="en-US" sz="2800">
              <a:latin typeface="Arial" charset="0"/>
              <a:ea typeface="ＭＳ Ｐゴシック" charset="0"/>
            </a:endParaRPr>
          </a:p>
          <a:p>
            <a:pPr>
              <a:spcBef>
                <a:spcPct val="50000"/>
              </a:spcBef>
              <a:defRPr/>
            </a:pPr>
            <a:r>
              <a:rPr lang="en-US" sz="2800">
                <a:latin typeface="Arial" charset="0"/>
                <a:ea typeface="ＭＳ Ｐゴシック" charset="0"/>
              </a:rPr>
              <a:t>	</a:t>
            </a:r>
            <a:r>
              <a:rPr lang="en-US" sz="2800" i="1">
                <a:latin typeface="Arial" charset="0"/>
                <a:ea typeface="ＭＳ Ｐゴシック" charset="0"/>
              </a:rPr>
              <a:t>Try it!</a:t>
            </a:r>
            <a:r>
              <a:rPr lang="en-US" sz="2800">
                <a:latin typeface="Arial" charset="0"/>
                <a:ea typeface="ＭＳ Ｐゴシック" charset="0"/>
              </a:rPr>
              <a:t>          </a:t>
            </a:r>
          </a:p>
        </p:txBody>
      </p:sp>
      <p:sp>
        <p:nvSpPr>
          <p:cNvPr id="23562" name="Text Box 10">
            <a:extLst>
              <a:ext uri="{FF2B5EF4-FFF2-40B4-BE49-F238E27FC236}">
                <a16:creationId xmlns:a16="http://schemas.microsoft.com/office/drawing/2014/main" id="{7DC5D78D-6CB4-406F-A4A3-EFA13C746977}"/>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20</a:t>
            </a:r>
          </a:p>
        </p:txBody>
      </p:sp>
      <p:sp>
        <p:nvSpPr>
          <p:cNvPr id="23563" name="Rectangle 11">
            <a:extLst>
              <a:ext uri="{FF2B5EF4-FFF2-40B4-BE49-F238E27FC236}">
                <a16:creationId xmlns:a16="http://schemas.microsoft.com/office/drawing/2014/main" id="{D9F66376-8AED-4D95-8B69-CFD1D99E552E}"/>
              </a:ext>
            </a:extLst>
          </p:cNvPr>
          <p:cNvSpPr>
            <a:spLocks noGrp="1" noChangeArrowheads="1"/>
          </p:cNvSpPr>
          <p:nvPr>
            <p:ph type="title"/>
          </p:nvPr>
        </p:nvSpPr>
        <p:spPr/>
        <p:txBody>
          <a:bodyPr/>
          <a:lstStyle/>
          <a:p>
            <a:pPr eaLnBrk="1" hangingPunct="1">
              <a:defRPr/>
            </a:pPr>
            <a:r>
              <a:rPr lang="en-US">
                <a:solidFill>
                  <a:schemeClr val="tx1"/>
                </a:solidFill>
                <a:cs typeface="+mj-cs"/>
              </a:rPr>
              <a:t>Converting Decimal to Hexadecimal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D26CD0A-51CD-4D7F-A544-30B30EB66B71}"/>
              </a:ext>
            </a:extLst>
          </p:cNvPr>
          <p:cNvSpPr txBox="1">
            <a:spLocks noGrp="1" noChangeArrowheads="1"/>
          </p:cNvSpPr>
          <p:nvPr>
            <p:ph type="title"/>
          </p:nvPr>
        </p:nvSpPr>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Data Representation</a:t>
            </a:r>
          </a:p>
        </p:txBody>
      </p:sp>
      <p:sp>
        <p:nvSpPr>
          <p:cNvPr id="25604" name="Rectangle 3">
            <a:extLst>
              <a:ext uri="{FF2B5EF4-FFF2-40B4-BE49-F238E27FC236}">
                <a16:creationId xmlns:a16="http://schemas.microsoft.com/office/drawing/2014/main" id="{251D616B-0C75-42BA-8723-0AAAF48497B8}"/>
              </a:ext>
            </a:extLst>
          </p:cNvPr>
          <p:cNvSpPr>
            <a:spLocks noGrp="1" noChangeArrowheads="1"/>
          </p:cNvSpPr>
          <p:nvPr>
            <p:ph idx="1"/>
          </p:nvPr>
        </p:nvSpPr>
        <p:spPr/>
        <p:txBody>
          <a:bodyPr/>
          <a:lstStyle/>
          <a:p>
            <a:pPr marL="485775" indent="-384175" eaLnBrk="1" fontAlgn="auto" hangingPunct="1">
              <a:spcAft>
                <a:spcPts val="0"/>
              </a:spcAft>
              <a:defRPr/>
            </a:pPr>
            <a:r>
              <a:rPr lang="en-US" sz="2400" dirty="0"/>
              <a:t>Computers can represent any INFORMATION that can be </a:t>
            </a:r>
            <a:r>
              <a:rPr lang="en-US" sz="2400" dirty="0">
                <a:solidFill>
                  <a:srgbClr val="FF0000"/>
                </a:solidFill>
              </a:rPr>
              <a:t>discretized</a:t>
            </a:r>
            <a:r>
              <a:rPr lang="en-US" sz="2400" dirty="0"/>
              <a:t> and </a:t>
            </a:r>
            <a:r>
              <a:rPr lang="en-US" sz="2400" dirty="0">
                <a:solidFill>
                  <a:srgbClr val="FF0000"/>
                </a:solidFill>
              </a:rPr>
              <a:t>digitized</a:t>
            </a:r>
          </a:p>
          <a:p>
            <a:pPr marL="485775" indent="-384175" eaLnBrk="1" fontAlgn="auto" hangingPunct="1">
              <a:spcAft>
                <a:spcPts val="0"/>
              </a:spcAft>
              <a:defRPr/>
            </a:pPr>
            <a:r>
              <a:rPr lang="en-US" sz="2400" dirty="0"/>
              <a:t>Algorithms (Programs) process and transform data</a:t>
            </a:r>
          </a:p>
          <a:p>
            <a:pPr marL="904875" lvl="1" indent="-346075" eaLnBrk="1" fontAlgn="auto" hangingPunct="1">
              <a:spcAft>
                <a:spcPts val="0"/>
              </a:spcAft>
              <a:defRPr/>
            </a:pPr>
            <a:r>
              <a:rPr lang="en-US" sz="2400" dirty="0"/>
              <a:t>Search for patterns</a:t>
            </a:r>
          </a:p>
          <a:p>
            <a:pPr marL="904875" lvl="1" indent="-346075" eaLnBrk="1" fontAlgn="auto" hangingPunct="1">
              <a:spcAft>
                <a:spcPts val="0"/>
              </a:spcAft>
              <a:defRPr/>
            </a:pPr>
            <a:r>
              <a:rPr lang="en-US" sz="2400" dirty="0"/>
              <a:t>Create simulations</a:t>
            </a:r>
          </a:p>
          <a:p>
            <a:pPr marL="904875" lvl="1" indent="-346075" eaLnBrk="1" fontAlgn="auto" hangingPunct="1">
              <a:spcAft>
                <a:spcPts val="0"/>
              </a:spcAft>
              <a:defRPr/>
            </a:pPr>
            <a:r>
              <a:rPr lang="en-US" sz="2400" dirty="0"/>
              <a:t>Generate knowledge and insight</a:t>
            </a:r>
          </a:p>
          <a:p>
            <a:pPr marL="485775" indent="-384175" eaLnBrk="1" fontAlgn="auto" hangingPunct="1">
              <a:spcAft>
                <a:spcPts val="0"/>
              </a:spcAft>
              <a:defRPr/>
            </a:pPr>
            <a:r>
              <a:rPr lang="en-US" sz="2400" dirty="0"/>
              <a:t>How </a:t>
            </a:r>
            <a:r>
              <a:rPr lang="en-US" sz="2800" dirty="0">
                <a:solidFill>
                  <a:srgbClr val="FF0000"/>
                </a:solidFill>
              </a:rPr>
              <a:t>do computers store or represent data  </a:t>
            </a:r>
            <a:r>
              <a:rPr lang="en-US" sz="2400" dirty="0"/>
              <a:t>about common digital artifacts?</a:t>
            </a:r>
          </a:p>
          <a:p>
            <a:pPr marL="904875" lvl="1" indent="-346075" eaLnBrk="1" fontAlgn="auto" hangingPunct="1">
              <a:spcAft>
                <a:spcPts val="0"/>
              </a:spcAft>
              <a:defRPr/>
            </a:pPr>
            <a:r>
              <a:rPr lang="en-US" sz="2400" dirty="0"/>
              <a:t>Numbers, text, images, sounds, and video</a:t>
            </a:r>
          </a:p>
          <a:p>
            <a:pPr marL="504825" indent="-346075" eaLnBrk="1" fontAlgn="auto" hangingPunct="1">
              <a:spcAft>
                <a:spcPts val="0"/>
              </a:spcAft>
              <a:defRPr/>
            </a:pPr>
            <a:endParaRPr lang="en-US" sz="2800" dirty="0"/>
          </a:p>
          <a:p>
            <a:pPr marL="485775" indent="-384175" eaLnBrk="1" fontAlgn="auto" hangingPunct="1">
              <a:spcAft>
                <a:spcPts val="0"/>
              </a:spcAft>
              <a:defRPr/>
            </a:pPr>
            <a:endParaRPr lang="en-US" sz="2400" dirty="0"/>
          </a:p>
          <a:p>
            <a:pPr eaLnBrk="1" fontAlgn="auto" hangingPunct="1">
              <a:spcAft>
                <a:spcPts val="0"/>
              </a:spcAft>
              <a:defRPr/>
            </a:pP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97EEFC49-F20D-4D27-A91E-39EFB373455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0049090C-D50E-4910-8F60-AFB08E4DED69}" type="slidenum">
              <a:rPr lang="en-US" altLang="en-US" sz="1400"/>
              <a:pPr eaLnBrk="1" hangingPunct="1">
                <a:spcBef>
                  <a:spcPct val="0"/>
                </a:spcBef>
                <a:buFontTx/>
                <a:buNone/>
              </a:pPr>
              <a:t>30</a:t>
            </a:fld>
            <a:endParaRPr lang="en-US" altLang="en-US" sz="1400"/>
          </a:p>
        </p:txBody>
      </p:sp>
      <p:sp>
        <p:nvSpPr>
          <p:cNvPr id="22536" name="Text Box 8">
            <a:extLst>
              <a:ext uri="{FF2B5EF4-FFF2-40B4-BE49-F238E27FC236}">
                <a16:creationId xmlns:a16="http://schemas.microsoft.com/office/drawing/2014/main" id="{E10781E8-4D69-4E3A-8E29-9C672D25E744}"/>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28676" name="Text Box 9">
            <a:extLst>
              <a:ext uri="{FF2B5EF4-FFF2-40B4-BE49-F238E27FC236}">
                <a16:creationId xmlns:a16="http://schemas.microsoft.com/office/drawing/2014/main" id="{00699C5C-01AE-40CE-9515-041B9FF63F50}"/>
              </a:ext>
            </a:extLst>
          </p:cNvPr>
          <p:cNvSpPr txBox="1">
            <a:spLocks noChangeArrowheads="1"/>
          </p:cNvSpPr>
          <p:nvPr/>
        </p:nvSpPr>
        <p:spPr bwMode="auto">
          <a:xfrm>
            <a:off x="990600" y="2057400"/>
            <a:ext cx="6781800" cy="3743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	      222	        13                   0</a:t>
            </a:r>
          </a:p>
          <a:p>
            <a:pPr eaLnBrk="1" hangingPunct="1">
              <a:spcBef>
                <a:spcPct val="0"/>
              </a:spcBef>
              <a:buFontTx/>
              <a:buNone/>
            </a:pPr>
            <a:r>
              <a:rPr lang="en-US" altLang="en-US" sz="2400"/>
              <a:t>         16  3567 	16  222           16  13 </a:t>
            </a:r>
          </a:p>
          <a:p>
            <a:pPr eaLnBrk="1" hangingPunct="1">
              <a:spcBef>
                <a:spcPct val="0"/>
              </a:spcBef>
              <a:buFontTx/>
              <a:buNone/>
            </a:pPr>
            <a:r>
              <a:rPr lang="en-US" altLang="en-US" sz="2400"/>
              <a:t>	    </a:t>
            </a:r>
            <a:r>
              <a:rPr lang="en-US" altLang="en-US" sz="2400" u="sng"/>
              <a:t>32</a:t>
            </a:r>
            <a:r>
              <a:rPr lang="en-US" altLang="en-US" sz="2400"/>
              <a:t>                   </a:t>
            </a:r>
            <a:r>
              <a:rPr lang="en-US" altLang="en-US" sz="2400" u="sng"/>
              <a:t>16 </a:t>
            </a:r>
            <a:r>
              <a:rPr lang="en-US" altLang="en-US" sz="2400"/>
              <a:t>                     </a:t>
            </a:r>
            <a:r>
              <a:rPr lang="en-US" altLang="en-US" sz="2400" u="sng"/>
              <a:t>0</a:t>
            </a:r>
          </a:p>
          <a:p>
            <a:pPr eaLnBrk="1" hangingPunct="1">
              <a:spcBef>
                <a:spcPct val="0"/>
              </a:spcBef>
              <a:buFontTx/>
              <a:buNone/>
            </a:pPr>
            <a:r>
              <a:rPr lang="en-US" altLang="en-US" sz="2400"/>
              <a:t>	      36		        62	        13</a:t>
            </a:r>
          </a:p>
          <a:p>
            <a:pPr eaLnBrk="1" hangingPunct="1">
              <a:spcBef>
                <a:spcPct val="0"/>
              </a:spcBef>
              <a:buFontTx/>
              <a:buNone/>
            </a:pPr>
            <a:r>
              <a:rPr lang="en-US" altLang="en-US" sz="2400"/>
              <a:t>	      </a:t>
            </a:r>
            <a:r>
              <a:rPr lang="en-US" altLang="en-US" sz="2400" u="sng"/>
              <a:t>32</a:t>
            </a:r>
            <a:r>
              <a:rPr lang="en-US" altLang="en-US" sz="2400"/>
              <a:t>		        </a:t>
            </a:r>
            <a:r>
              <a:rPr lang="en-US" altLang="en-US" sz="2400" u="sng"/>
              <a:t>48</a:t>
            </a:r>
            <a:r>
              <a:rPr lang="en-US" altLang="en-US" sz="2400"/>
              <a:t> 	</a:t>
            </a:r>
            <a:endParaRPr lang="en-US" altLang="en-US" sz="2400" u="sng"/>
          </a:p>
          <a:p>
            <a:pPr eaLnBrk="1" hangingPunct="1">
              <a:spcBef>
                <a:spcPct val="0"/>
              </a:spcBef>
              <a:buFontTx/>
              <a:buNone/>
            </a:pPr>
            <a:r>
              <a:rPr lang="en-US" altLang="en-US" sz="2400"/>
              <a:t>	        47	        14        </a:t>
            </a:r>
          </a:p>
          <a:p>
            <a:pPr eaLnBrk="1" hangingPunct="1">
              <a:spcBef>
                <a:spcPct val="0"/>
              </a:spcBef>
              <a:buFontTx/>
              <a:buNone/>
            </a:pPr>
            <a:r>
              <a:rPr lang="en-US" altLang="en-US" sz="2400"/>
              <a:t>	        </a:t>
            </a:r>
            <a:r>
              <a:rPr lang="en-US" altLang="en-US" sz="2400" u="sng"/>
              <a:t>32</a:t>
            </a:r>
            <a:r>
              <a:rPr lang="en-US" altLang="en-US" sz="2400"/>
              <a:t>			         	</a:t>
            </a:r>
          </a:p>
          <a:p>
            <a:pPr eaLnBrk="1" hangingPunct="1">
              <a:spcBef>
                <a:spcPct val="0"/>
              </a:spcBef>
              <a:buFontTx/>
              <a:buNone/>
            </a:pPr>
            <a:r>
              <a:rPr lang="en-US" altLang="en-US" sz="2400"/>
              <a:t>	        15 </a:t>
            </a:r>
          </a:p>
          <a:p>
            <a:pPr eaLnBrk="1" hangingPunct="1">
              <a:spcBef>
                <a:spcPct val="0"/>
              </a:spcBef>
              <a:buFontTx/>
              <a:buNone/>
            </a:pPr>
            <a:endParaRPr lang="en-US" altLang="en-US" sz="2400"/>
          </a:p>
          <a:p>
            <a:pPr eaLnBrk="1" hangingPunct="1">
              <a:spcBef>
                <a:spcPct val="0"/>
              </a:spcBef>
              <a:buFontTx/>
              <a:buNone/>
            </a:pPr>
            <a:r>
              <a:rPr lang="en-US" altLang="en-US" sz="2400" b="0"/>
              <a:t>			</a:t>
            </a:r>
            <a:endParaRPr lang="en-US" altLang="en-US" sz="2400" b="0" u="sng"/>
          </a:p>
        </p:txBody>
      </p:sp>
      <p:sp>
        <p:nvSpPr>
          <p:cNvPr id="22538" name="Line 10">
            <a:extLst>
              <a:ext uri="{FF2B5EF4-FFF2-40B4-BE49-F238E27FC236}">
                <a16:creationId xmlns:a16="http://schemas.microsoft.com/office/drawing/2014/main" id="{B7D14F40-EC90-4973-986B-A956D076FF03}"/>
              </a:ext>
            </a:extLst>
          </p:cNvPr>
          <p:cNvSpPr>
            <a:spLocks noChangeShapeType="1"/>
          </p:cNvSpPr>
          <p:nvPr/>
        </p:nvSpPr>
        <p:spPr bwMode="auto">
          <a:xfrm flipV="1">
            <a:off x="2286000" y="2438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39" name="Line 11">
            <a:extLst>
              <a:ext uri="{FF2B5EF4-FFF2-40B4-BE49-F238E27FC236}">
                <a16:creationId xmlns:a16="http://schemas.microsoft.com/office/drawing/2014/main" id="{0CE49AE6-6448-4927-97FC-F84117F4A39E}"/>
              </a:ext>
            </a:extLst>
          </p:cNvPr>
          <p:cNvSpPr>
            <a:spLocks noChangeShapeType="1"/>
          </p:cNvSpPr>
          <p:nvPr/>
        </p:nvSpPr>
        <p:spPr bwMode="auto">
          <a:xfrm>
            <a:off x="2286000" y="2438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41" name="Text Box 13">
            <a:extLst>
              <a:ext uri="{FF2B5EF4-FFF2-40B4-BE49-F238E27FC236}">
                <a16:creationId xmlns:a16="http://schemas.microsoft.com/office/drawing/2014/main" id="{01BCB319-CF90-470F-80B7-C810E34666A5}"/>
              </a:ext>
            </a:extLst>
          </p:cNvPr>
          <p:cNvSpPr txBox="1">
            <a:spLocks noChangeArrowheads="1"/>
          </p:cNvSpPr>
          <p:nvPr/>
        </p:nvSpPr>
        <p:spPr bwMode="auto">
          <a:xfrm>
            <a:off x="3886200" y="2057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latin typeface="Arial" charset="0"/>
              <a:ea typeface="ＭＳ Ｐゴシック" charset="0"/>
            </a:endParaRPr>
          </a:p>
        </p:txBody>
      </p:sp>
      <p:sp>
        <p:nvSpPr>
          <p:cNvPr id="22547" name="Line 19">
            <a:extLst>
              <a:ext uri="{FF2B5EF4-FFF2-40B4-BE49-F238E27FC236}">
                <a16:creationId xmlns:a16="http://schemas.microsoft.com/office/drawing/2014/main" id="{024569EC-D69A-4774-ACE7-84A20560833C}"/>
              </a:ext>
            </a:extLst>
          </p:cNvPr>
          <p:cNvSpPr>
            <a:spLocks noChangeShapeType="1"/>
          </p:cNvSpPr>
          <p:nvPr/>
        </p:nvSpPr>
        <p:spPr bwMode="auto">
          <a:xfrm flipH="1">
            <a:off x="4267200" y="2438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48" name="Line 20">
            <a:extLst>
              <a:ext uri="{FF2B5EF4-FFF2-40B4-BE49-F238E27FC236}">
                <a16:creationId xmlns:a16="http://schemas.microsoft.com/office/drawing/2014/main" id="{6748DF20-1702-49A9-9E08-024A69BBCF8A}"/>
              </a:ext>
            </a:extLst>
          </p:cNvPr>
          <p:cNvSpPr>
            <a:spLocks noChangeShapeType="1"/>
          </p:cNvSpPr>
          <p:nvPr/>
        </p:nvSpPr>
        <p:spPr bwMode="auto">
          <a:xfrm>
            <a:off x="4267200" y="2438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50" name="Line 22">
            <a:extLst>
              <a:ext uri="{FF2B5EF4-FFF2-40B4-BE49-F238E27FC236}">
                <a16:creationId xmlns:a16="http://schemas.microsoft.com/office/drawing/2014/main" id="{1BFA8D2B-135B-4197-9ABA-F0D4E89F8043}"/>
              </a:ext>
            </a:extLst>
          </p:cNvPr>
          <p:cNvSpPr>
            <a:spLocks noChangeShapeType="1"/>
          </p:cNvSpPr>
          <p:nvPr/>
        </p:nvSpPr>
        <p:spPr bwMode="auto">
          <a:xfrm flipV="1">
            <a:off x="6248400" y="2438400"/>
            <a:ext cx="0" cy="327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51" name="Line 23">
            <a:extLst>
              <a:ext uri="{FF2B5EF4-FFF2-40B4-BE49-F238E27FC236}">
                <a16:creationId xmlns:a16="http://schemas.microsoft.com/office/drawing/2014/main" id="{B9307E04-829C-4C17-B1F8-80C815B39461}"/>
              </a:ext>
            </a:extLst>
          </p:cNvPr>
          <p:cNvSpPr>
            <a:spLocks noChangeShapeType="1"/>
          </p:cNvSpPr>
          <p:nvPr/>
        </p:nvSpPr>
        <p:spPr bwMode="auto">
          <a:xfrm>
            <a:off x="6248400" y="2438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553" name="Text Box 25">
            <a:extLst>
              <a:ext uri="{FF2B5EF4-FFF2-40B4-BE49-F238E27FC236}">
                <a16:creationId xmlns:a16="http://schemas.microsoft.com/office/drawing/2014/main" id="{3CF08DF8-104D-4705-9FE4-142884FC1281}"/>
              </a:ext>
            </a:extLst>
          </p:cNvPr>
          <p:cNvSpPr txBox="1">
            <a:spLocks noChangeArrowheads="1"/>
          </p:cNvSpPr>
          <p:nvPr/>
        </p:nvSpPr>
        <p:spPr bwMode="auto">
          <a:xfrm>
            <a:off x="3505200" y="510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a:latin typeface="Arial" charset="0"/>
                <a:ea typeface="ＭＳ Ｐゴシック" charset="0"/>
              </a:rPr>
              <a:t> D E F</a:t>
            </a:r>
          </a:p>
        </p:txBody>
      </p:sp>
      <p:sp>
        <p:nvSpPr>
          <p:cNvPr id="22555" name="Text Box 27">
            <a:extLst>
              <a:ext uri="{FF2B5EF4-FFF2-40B4-BE49-F238E27FC236}">
                <a16:creationId xmlns:a16="http://schemas.microsoft.com/office/drawing/2014/main" id="{D55CF55E-6C30-434E-A4C1-35C0C28E2ACC}"/>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21</a:t>
            </a:r>
          </a:p>
        </p:txBody>
      </p:sp>
      <p:sp>
        <p:nvSpPr>
          <p:cNvPr id="22556" name="Rectangle 28">
            <a:extLst>
              <a:ext uri="{FF2B5EF4-FFF2-40B4-BE49-F238E27FC236}">
                <a16:creationId xmlns:a16="http://schemas.microsoft.com/office/drawing/2014/main" id="{72330913-FB16-4D2C-8B7A-3096E577C726}"/>
              </a:ext>
            </a:extLst>
          </p:cNvPr>
          <p:cNvSpPr>
            <a:spLocks noGrp="1" noChangeArrowheads="1"/>
          </p:cNvSpPr>
          <p:nvPr>
            <p:ph type="title"/>
          </p:nvPr>
        </p:nvSpPr>
        <p:spPr/>
        <p:txBody>
          <a:bodyPr/>
          <a:lstStyle/>
          <a:p>
            <a:pPr eaLnBrk="1" hangingPunct="1">
              <a:defRPr/>
            </a:pPr>
            <a:r>
              <a:rPr lang="en-US">
                <a:solidFill>
                  <a:schemeClr val="tx1"/>
                </a:solidFill>
                <a:cs typeface="+mj-cs"/>
              </a:rPr>
              <a:t>Converting Decimal to Hexadecimal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89E26AA-8590-49B5-A71F-019E8A32F01C}"/>
              </a:ext>
            </a:extLst>
          </p:cNvPr>
          <p:cNvSpPr txBox="1">
            <a:spLocks noGrp="1" noChangeArrowheads="1"/>
          </p:cNvSpPr>
          <p:nvPr>
            <p:ph type="title"/>
          </p:nvPr>
        </p:nvSpPr>
        <p:spPr>
          <a:xfrm>
            <a:off x="457200" y="539750"/>
            <a:ext cx="8229600" cy="1096963"/>
          </a:xfrm>
        </p:spPr>
        <p:txBody>
          <a:bodyPr/>
          <a:lstStyle/>
          <a:p>
            <a:pPr eaLnBrk="1" hangingPunct="1">
              <a:spcBef>
                <a:spcPct val="0"/>
              </a:spcBef>
              <a:buFont typeface="Times New Roman" panose="02020603050405020304" pitchFamily="18" charset="0"/>
              <a:buNone/>
            </a:pPr>
            <a:r>
              <a:rPr lang="en-US" altLang="en-US" sz="3200" dirty="0">
                <a:latin typeface="Times New Roman" panose="02020603050405020304" pitchFamily="18" charset="0"/>
                <a:cs typeface="Times New Roman" panose="02020603050405020304" pitchFamily="18" charset="0"/>
                <a:sym typeface="Times New Roman" panose="02020603050405020304" pitchFamily="18" charset="0"/>
              </a:rPr>
              <a:t>Applying the algorithm to obtain the binary representation of thirteen</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50179" name="Picture 5" descr="The division is as follows. 13 is divided by 2, resulting in 6 with a remainder of 1, which goes into the rightmost position in the binary representation. 6 is divided by 2, resulting in 3 with a remainder of 0, which goes into the second position in the binary representation. 3 is divided by 2, resulting in 1, with a remainder of 1, which goes into the third position from the right in the binary representation. 1 is divided by 2, resulting in 0 with a remainder of 1 which goes into the leftmost position in the binary representation.">
            <a:extLst>
              <a:ext uri="{FF2B5EF4-FFF2-40B4-BE49-F238E27FC236}">
                <a16:creationId xmlns:a16="http://schemas.microsoft.com/office/drawing/2014/main" id="{747A5B78-4812-4B67-80AA-0FAE439CE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885950"/>
            <a:ext cx="60579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140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86F37847-18BA-42FA-B6E7-1E1E92D29AE7}"/>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AEF72DD-C24D-4313-B8C3-E3A5C8584F03}" type="slidenum">
              <a:rPr lang="en-US" altLang="en-US" sz="1400"/>
              <a:pPr eaLnBrk="1" hangingPunct="1">
                <a:spcBef>
                  <a:spcPct val="0"/>
                </a:spcBef>
                <a:buFontTx/>
                <a:buNone/>
              </a:pPr>
              <a:t>32</a:t>
            </a:fld>
            <a:endParaRPr lang="en-US" altLang="en-US" sz="1400"/>
          </a:p>
        </p:txBody>
      </p:sp>
      <p:sp>
        <p:nvSpPr>
          <p:cNvPr id="14339" name="Rectangle 3">
            <a:extLst>
              <a:ext uri="{FF2B5EF4-FFF2-40B4-BE49-F238E27FC236}">
                <a16:creationId xmlns:a16="http://schemas.microsoft.com/office/drawing/2014/main" id="{AB0DB966-BB01-4924-B98E-F4B4BE340936}"/>
              </a:ext>
            </a:extLst>
          </p:cNvPr>
          <p:cNvSpPr>
            <a:spLocks noGrp="1" noChangeArrowheads="1"/>
          </p:cNvSpPr>
          <p:nvPr>
            <p:ph type="title"/>
          </p:nvPr>
        </p:nvSpPr>
        <p:spPr/>
        <p:txBody>
          <a:bodyPr/>
          <a:lstStyle/>
          <a:p>
            <a:pPr eaLnBrk="1" hangingPunct="1">
              <a:defRPr/>
            </a:pPr>
            <a:r>
              <a:rPr lang="en-US">
                <a:cs typeface="+mj-cs"/>
              </a:rPr>
              <a:t>Representing Negative Values</a:t>
            </a:r>
          </a:p>
        </p:txBody>
      </p:sp>
      <p:sp>
        <p:nvSpPr>
          <p:cNvPr id="14340" name="Rectangle 4">
            <a:extLst>
              <a:ext uri="{FF2B5EF4-FFF2-40B4-BE49-F238E27FC236}">
                <a16:creationId xmlns:a16="http://schemas.microsoft.com/office/drawing/2014/main" id="{33B0B87B-6C3F-4A2C-A15E-116F1A54FEFD}"/>
              </a:ext>
            </a:extLst>
          </p:cNvPr>
          <p:cNvSpPr>
            <a:spLocks noGrp="1" noChangeArrowheads="1"/>
          </p:cNvSpPr>
          <p:nvPr>
            <p:ph type="body" idx="1"/>
          </p:nvPr>
        </p:nvSpPr>
        <p:spPr>
          <a:xfrm>
            <a:off x="457200" y="1447800"/>
            <a:ext cx="8229600" cy="2971800"/>
          </a:xfrm>
        </p:spPr>
        <p:txBody>
          <a:bodyPr/>
          <a:lstStyle/>
          <a:p>
            <a:pPr marL="0" indent="0" eaLnBrk="1" hangingPunct="1">
              <a:buFontTx/>
              <a:buNone/>
              <a:defRPr/>
            </a:pPr>
            <a:r>
              <a:rPr lang="en-US" sz="2800" b="1" dirty="0">
                <a:solidFill>
                  <a:srgbClr val="FF6600"/>
                </a:solidFill>
                <a:cs typeface="+mn-cs"/>
              </a:rPr>
              <a:t>Signed-magnitude number representation</a:t>
            </a:r>
            <a:endParaRPr lang="en-US" sz="2800" dirty="0">
              <a:solidFill>
                <a:srgbClr val="FF6600"/>
              </a:solidFill>
              <a:cs typeface="+mn-cs"/>
            </a:endParaRPr>
          </a:p>
          <a:p>
            <a:pPr eaLnBrk="1" hangingPunct="1">
              <a:defRPr/>
            </a:pPr>
            <a:r>
              <a:rPr lang="en-US" sz="2800" dirty="0">
                <a:cs typeface="+mn-cs"/>
              </a:rPr>
              <a:t>Used by humans</a:t>
            </a:r>
          </a:p>
          <a:p>
            <a:pPr eaLnBrk="1" hangingPunct="1">
              <a:defRPr/>
            </a:pPr>
            <a:r>
              <a:rPr lang="en-US" sz="2800" dirty="0">
                <a:cs typeface="+mn-cs"/>
              </a:rPr>
              <a:t>The sign represents the ordering (the negatives come before the positives in ascending order)</a:t>
            </a:r>
          </a:p>
          <a:p>
            <a:pPr eaLnBrk="1" hangingPunct="1">
              <a:defRPr/>
            </a:pPr>
            <a:r>
              <a:rPr lang="en-US" sz="2800" dirty="0">
                <a:cs typeface="+mn-cs"/>
              </a:rPr>
              <a:t>The digits represent the magnitude (the distance from zero)</a:t>
            </a:r>
          </a:p>
        </p:txBody>
      </p:sp>
      <p:pic>
        <p:nvPicPr>
          <p:cNvPr id="18437" name="Picture 1">
            <a:extLst>
              <a:ext uri="{FF2B5EF4-FFF2-40B4-BE49-F238E27FC236}">
                <a16:creationId xmlns:a16="http://schemas.microsoft.com/office/drawing/2014/main" id="{E48DBBB9-BB59-419D-A363-07FFB69E9F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4648200"/>
            <a:ext cx="5591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1AFA8F-C731-4CDF-8B5D-8BB0730C9330}"/>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3295938C-5520-4B82-BB01-A62E828E2548}" type="slidenum">
              <a:rPr lang="en-US" altLang="en-US" sz="1400"/>
              <a:pPr eaLnBrk="1" hangingPunct="1">
                <a:spcBef>
                  <a:spcPct val="0"/>
                </a:spcBef>
                <a:buFontTx/>
                <a:buNone/>
              </a:pPr>
              <a:t>33</a:t>
            </a:fld>
            <a:endParaRPr lang="en-US" altLang="en-US" sz="1400"/>
          </a:p>
        </p:txBody>
      </p:sp>
      <p:sp>
        <p:nvSpPr>
          <p:cNvPr id="69634" name="Rectangle 2">
            <a:extLst>
              <a:ext uri="{FF2B5EF4-FFF2-40B4-BE49-F238E27FC236}">
                <a16:creationId xmlns:a16="http://schemas.microsoft.com/office/drawing/2014/main" id="{FF46021B-7EE4-4EBD-BC72-1C2DB0ADA57A}"/>
              </a:ext>
            </a:extLst>
          </p:cNvPr>
          <p:cNvSpPr>
            <a:spLocks noGrp="1" noChangeArrowheads="1"/>
          </p:cNvSpPr>
          <p:nvPr>
            <p:ph type="title"/>
          </p:nvPr>
        </p:nvSpPr>
        <p:spPr/>
        <p:txBody>
          <a:bodyPr/>
          <a:lstStyle/>
          <a:p>
            <a:pPr eaLnBrk="1" hangingPunct="1">
              <a:defRPr/>
            </a:pPr>
            <a:r>
              <a:rPr lang="en-US">
                <a:cs typeface="+mj-cs"/>
              </a:rPr>
              <a:t>Representing Negative Values</a:t>
            </a:r>
            <a:endParaRPr lang="en-US" sz="2400" i="1">
              <a:cs typeface="+mj-cs"/>
            </a:endParaRPr>
          </a:p>
        </p:txBody>
      </p:sp>
      <p:sp>
        <p:nvSpPr>
          <p:cNvPr id="69635" name="Rectangle 3">
            <a:extLst>
              <a:ext uri="{FF2B5EF4-FFF2-40B4-BE49-F238E27FC236}">
                <a16:creationId xmlns:a16="http://schemas.microsoft.com/office/drawing/2014/main" id="{A2D1F7C2-77C6-4D7D-80B0-3C2F28224398}"/>
              </a:ext>
            </a:extLst>
          </p:cNvPr>
          <p:cNvSpPr>
            <a:spLocks noGrp="1" noChangeArrowheads="1"/>
          </p:cNvSpPr>
          <p:nvPr>
            <p:ph type="body" idx="1"/>
          </p:nvPr>
        </p:nvSpPr>
        <p:spPr/>
        <p:txBody>
          <a:bodyPr>
            <a:normAutofit fontScale="85000" lnSpcReduction="10000"/>
          </a:bodyPr>
          <a:lstStyle/>
          <a:p>
            <a:pPr marL="0" indent="0" eaLnBrk="1" hangingPunct="1">
              <a:buFontTx/>
              <a:buNone/>
              <a:defRPr/>
            </a:pPr>
            <a:r>
              <a:rPr lang="en-US" dirty="0">
                <a:solidFill>
                  <a:srgbClr val="FF6600"/>
                </a:solidFill>
              </a:rPr>
              <a:t>Problem</a:t>
            </a:r>
            <a:r>
              <a:rPr lang="en-US" dirty="0"/>
              <a:t>: </a:t>
            </a:r>
            <a:r>
              <a:rPr lang="en-US" dirty="0">
                <a:cs typeface="+mn-cs"/>
              </a:rPr>
              <a:t>Two zeroes (positive and  negative)</a:t>
            </a:r>
          </a:p>
          <a:p>
            <a:pPr marL="0" indent="0" eaLnBrk="1" hangingPunct="1">
              <a:buFontTx/>
              <a:buNone/>
              <a:defRPr/>
            </a:pPr>
            <a:endParaRPr lang="en-US" dirty="0">
              <a:solidFill>
                <a:srgbClr val="0000FF"/>
              </a:solidFill>
              <a:cs typeface="+mn-cs"/>
            </a:endParaRPr>
          </a:p>
          <a:p>
            <a:pPr marL="0" indent="0" eaLnBrk="1" hangingPunct="1">
              <a:buFontTx/>
              <a:buNone/>
              <a:defRPr/>
            </a:pPr>
            <a:r>
              <a:rPr lang="en-US" dirty="0">
                <a:cs typeface="+mn-cs"/>
              </a:rPr>
              <a:t>No problem for humans, but would cause unnecessary complexity in computers</a:t>
            </a:r>
          </a:p>
          <a:p>
            <a:pPr marL="0" indent="0" eaLnBrk="1" hangingPunct="1">
              <a:buFontTx/>
              <a:buNone/>
              <a:defRPr/>
            </a:pPr>
            <a:endParaRPr lang="en-US" dirty="0">
              <a:cs typeface="+mn-cs"/>
            </a:endParaRPr>
          </a:p>
          <a:p>
            <a:pPr marL="0" indent="0" eaLnBrk="1" hangingPunct="1">
              <a:buFontTx/>
              <a:buNone/>
              <a:defRPr/>
            </a:pPr>
            <a:r>
              <a:rPr lang="en-US" dirty="0">
                <a:solidFill>
                  <a:srgbClr val="FF6600"/>
                </a:solidFill>
                <a:cs typeface="+mn-cs"/>
              </a:rPr>
              <a:t>Solution</a:t>
            </a:r>
            <a:r>
              <a:rPr lang="en-US" dirty="0">
                <a:cs typeface="+mn-cs"/>
              </a:rPr>
              <a:t>: Represent integers by associating them with natural numbers</a:t>
            </a:r>
          </a:p>
          <a:p>
            <a:pPr marL="0" indent="0" eaLnBrk="1" hangingPunct="1">
              <a:buFontTx/>
              <a:buNone/>
              <a:defRPr/>
            </a:pPr>
            <a:endParaRPr lang="en-US" dirty="0">
              <a:cs typeface="+mn-cs"/>
            </a:endParaRPr>
          </a:p>
          <a:p>
            <a:pPr marL="0" indent="0" eaLnBrk="1" hangingPunct="1">
              <a:buFontTx/>
              <a:buNone/>
              <a:defRPr/>
            </a:pPr>
            <a:r>
              <a:rPr lang="en-US" dirty="0">
                <a:solidFill>
                  <a:srgbClr val="FF0000"/>
                </a:solidFill>
              </a:rPr>
              <a:t>Half the natural numbers </a:t>
            </a:r>
            <a:r>
              <a:rPr lang="en-US" dirty="0"/>
              <a:t>will represent themselves</a:t>
            </a:r>
          </a:p>
          <a:p>
            <a:pPr marL="0" indent="0" eaLnBrk="1" hangingPunct="1">
              <a:buFontTx/>
              <a:buNone/>
              <a:defRPr/>
            </a:pPr>
            <a:endParaRPr lang="en-US" dirty="0"/>
          </a:p>
          <a:p>
            <a:pPr marL="0" indent="0" eaLnBrk="1" hangingPunct="1">
              <a:buFontTx/>
              <a:buNone/>
              <a:defRPr/>
            </a:pPr>
            <a:r>
              <a:rPr lang="en-US" dirty="0">
                <a:solidFill>
                  <a:srgbClr val="FF0000"/>
                </a:solidFill>
              </a:rPr>
              <a:t>The other half </a:t>
            </a:r>
            <a:r>
              <a:rPr lang="en-US" dirty="0"/>
              <a:t>will represent </a:t>
            </a:r>
            <a:r>
              <a:rPr lang="en-US" dirty="0">
                <a:solidFill>
                  <a:srgbClr val="FF0000"/>
                </a:solidFill>
              </a:rPr>
              <a:t>negative integers</a:t>
            </a:r>
          </a:p>
          <a:p>
            <a:pPr marL="0" indent="0" eaLnBrk="1" hangingPunct="1">
              <a:buFontTx/>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650559E-6E60-42DD-B769-3732710D77F5}"/>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How to Represent Integer Numbers ? </a:t>
            </a:r>
          </a:p>
        </p:txBody>
      </p:sp>
      <p:sp>
        <p:nvSpPr>
          <p:cNvPr id="48130" name="Rectangle 3">
            <a:extLst>
              <a:ext uri="{FF2B5EF4-FFF2-40B4-BE49-F238E27FC236}">
                <a16:creationId xmlns:a16="http://schemas.microsoft.com/office/drawing/2014/main" id="{B80C5796-B243-45D7-AF52-DDDBCA152E29}"/>
              </a:ext>
            </a:extLst>
          </p:cNvPr>
          <p:cNvSpPr>
            <a:spLocks noGrp="1" noChangeArrowheads="1"/>
          </p:cNvSpPr>
          <p:nvPr>
            <p:ph type="body" idx="1"/>
          </p:nvPr>
        </p:nvSpPr>
        <p:spPr>
          <a:xfrm>
            <a:off x="466725" y="1447800"/>
            <a:ext cx="8229600" cy="4525963"/>
          </a:xfrm>
        </p:spPr>
        <p:txBody>
          <a:bodyPr/>
          <a:lstStyle/>
          <a:p>
            <a:pPr marL="504825" indent="-403225" eaLnBrk="1" hangingPunct="1">
              <a:defRPr/>
            </a:pPr>
            <a:endParaRPr lang="en-US" altLang="en-US" b="1" dirty="0"/>
          </a:p>
          <a:p>
            <a:pPr marL="504825" indent="-403225" eaLnBrk="1" hangingPunct="1">
              <a:defRPr/>
            </a:pPr>
            <a:r>
              <a:rPr lang="en-US" altLang="en-US" b="1" dirty="0"/>
              <a:t>Two’s complement notation:</a:t>
            </a:r>
            <a:r>
              <a:rPr lang="en-US" altLang="en-US" dirty="0"/>
              <a:t> The most popular means of representing </a:t>
            </a:r>
            <a:r>
              <a:rPr lang="en-US" altLang="en-US" dirty="0">
                <a:solidFill>
                  <a:srgbClr val="FF0000"/>
                </a:solidFill>
              </a:rPr>
              <a:t>integer values with negative values</a:t>
            </a:r>
          </a:p>
          <a:p>
            <a:pPr marL="504825" indent="-403225" eaLnBrk="1" hangingPunct="1">
              <a:defRPr/>
            </a:pPr>
            <a:r>
              <a:rPr lang="en-US" altLang="en-US" dirty="0"/>
              <a:t>Allows the use of the same circuit for both addition and subtraction</a:t>
            </a:r>
          </a:p>
          <a:p>
            <a:pPr eaLnBrk="1" hangingPunct="1">
              <a:buFont typeface="Times" panose="02020603050405020304" pitchFamily="18" charset="0"/>
              <a:buNone/>
              <a:defRPr/>
            </a:pP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6E9AC68-8BF2-4362-9C1D-4AE6A1C7ABD3}"/>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Two’s complement notation systems</a:t>
            </a:r>
          </a:p>
        </p:txBody>
      </p:sp>
      <p:pic>
        <p:nvPicPr>
          <p:cNvPr id="54275" name="Picture 4" descr="The first table contains 2 columns, and 8 rows, with the column headings, bit pattern and value represented. The rows are a follows. Row 1. 0 1 1, and 3. Row 2. 0 1 0, and 2. Row 3. 0 0 1, and 1. Row 4. 0 0 0, and 0. Row 5. 1 1 1, and negative 1. Row 6. 1 1 0, and negative 2. Row 7. 1 0 1, and negative 3. Row 8. 1 0 0, and negative 4. The second table contains 2 columns and 16 rows as follows. Row 1. 0 1 1 1, and 7. Row 2. 0 1 1 0, and 6. Row 3. 0 1 0 1, and 5. Row 4. 0 1 0 0, and 4. Row 5. 0 0 1 1, and 3. Row 6. 0 0 1 0, and 2. Row 7. 0 0 0 1, and 1. Row 8. 0 0 0 0, and 0. Row 9. 1 1 1 1, and negative 1. Row 10. 1 1 1 0, and negative 2. Row 11. 1 1 0 1, and negative 3. Row 12. 1 1 0 0, and  negative 4. Row 13. 1 0 1 1, and negative 5. Row 14. 1 0 1 0, and negative 6. Row 15. 1 0 0 1, and negative 7. Row 16. 1 0 0 0, and negative 8.">
            <a:extLst>
              <a:ext uri="{FF2B5EF4-FFF2-40B4-BE49-F238E27FC236}">
                <a16:creationId xmlns:a16="http://schemas.microsoft.com/office/drawing/2014/main" id="{8F29AD2F-7BA1-473A-9275-FB2DC10ADDA4}"/>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032000" y="1600200"/>
            <a:ext cx="5080000" cy="4699000"/>
          </a:xfr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6C08D50-FC09-4E1C-862E-E9EF1AB20774}"/>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0911EF1D-2431-47FB-BB7B-D7EF0EE83F3F}" type="slidenum">
              <a:rPr lang="en-US" altLang="en-US" sz="1400"/>
              <a:pPr eaLnBrk="1" hangingPunct="1">
                <a:spcBef>
                  <a:spcPct val="0"/>
                </a:spcBef>
                <a:buFontTx/>
                <a:buNone/>
              </a:pPr>
              <a:t>36</a:t>
            </a:fld>
            <a:endParaRPr lang="en-US" altLang="en-US" sz="1400"/>
          </a:p>
        </p:txBody>
      </p:sp>
      <p:sp>
        <p:nvSpPr>
          <p:cNvPr id="19459" name="Rectangle 3">
            <a:extLst>
              <a:ext uri="{FF2B5EF4-FFF2-40B4-BE49-F238E27FC236}">
                <a16:creationId xmlns:a16="http://schemas.microsoft.com/office/drawing/2014/main" id="{5CB7ED98-C2EF-4B62-B479-2E02B78ADA6A}"/>
              </a:ext>
            </a:extLst>
          </p:cNvPr>
          <p:cNvSpPr>
            <a:spLocks noGrp="1" noChangeArrowheads="1"/>
          </p:cNvSpPr>
          <p:nvPr>
            <p:ph type="title"/>
          </p:nvPr>
        </p:nvSpPr>
        <p:spPr/>
        <p:txBody>
          <a:bodyPr/>
          <a:lstStyle/>
          <a:p>
            <a:pPr eaLnBrk="1" hangingPunct="1">
              <a:defRPr/>
            </a:pPr>
            <a:r>
              <a:rPr lang="en-US">
                <a:cs typeface="+mj-cs"/>
              </a:rPr>
              <a:t>Representing Negative Values</a:t>
            </a:r>
            <a:endParaRPr lang="en-US" sz="2400" i="1">
              <a:cs typeface="+mj-cs"/>
            </a:endParaRPr>
          </a:p>
        </p:txBody>
      </p:sp>
      <p:sp>
        <p:nvSpPr>
          <p:cNvPr id="19460" name="Text Box 4">
            <a:extLst>
              <a:ext uri="{FF2B5EF4-FFF2-40B4-BE49-F238E27FC236}">
                <a16:creationId xmlns:a16="http://schemas.microsoft.com/office/drawing/2014/main" id="{F1649B75-E863-4EF1-BD5D-A16B465AF6FB}"/>
              </a:ext>
            </a:extLst>
          </p:cNvPr>
          <p:cNvSpPr txBox="1">
            <a:spLocks noChangeArrowheads="1"/>
          </p:cNvSpPr>
          <p:nvPr/>
        </p:nvSpPr>
        <p:spPr bwMode="auto">
          <a:xfrm>
            <a:off x="4038600" y="2057400"/>
            <a:ext cx="35052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2000" b="1" dirty="0">
                <a:solidFill>
                  <a:srgbClr val="FF6600"/>
                </a:solidFill>
              </a:rPr>
              <a:t>Two</a:t>
            </a:r>
            <a:r>
              <a:rPr lang="ja-JP" altLang="en-US" sz="2000" b="1" dirty="0">
                <a:solidFill>
                  <a:srgbClr val="FF6600"/>
                </a:solidFill>
              </a:rPr>
              <a:t>’</a:t>
            </a:r>
            <a:r>
              <a:rPr lang="en-US" altLang="ja-JP" sz="2000" b="1" dirty="0">
                <a:solidFill>
                  <a:srgbClr val="FF6600"/>
                </a:solidFill>
              </a:rPr>
              <a:t>s Complement</a:t>
            </a:r>
            <a:r>
              <a:rPr lang="en-US" altLang="ja-JP" sz="2000" dirty="0">
                <a:solidFill>
                  <a:srgbClr val="FF6600"/>
                </a:solidFill>
              </a:rPr>
              <a:t> </a:t>
            </a:r>
            <a:br>
              <a:rPr lang="en-US" altLang="ja-JP" sz="2000" dirty="0"/>
            </a:br>
            <a:endParaRPr lang="en-US" altLang="ja-JP" sz="2000" dirty="0"/>
          </a:p>
          <a:p>
            <a:pPr eaLnBrk="1" hangingPunct="1">
              <a:defRPr/>
            </a:pPr>
            <a:r>
              <a:rPr lang="en-US" altLang="ja-JP" sz="1800" dirty="0"/>
              <a:t>(The binary number line is easier to read when written vertically)</a:t>
            </a:r>
          </a:p>
          <a:p>
            <a:pPr eaLnBrk="1" hangingPunct="1">
              <a:defRPr/>
            </a:pPr>
            <a:endParaRPr lang="en-US" altLang="en-US" sz="1800" dirty="0"/>
          </a:p>
          <a:p>
            <a:pPr eaLnBrk="1" hangingPunct="1">
              <a:defRPr/>
            </a:pPr>
            <a:r>
              <a:rPr lang="en-US" altLang="en-US" sz="1800" i="1" dirty="0"/>
              <a:t>Remember our table showing how to represent natural numbers?</a:t>
            </a:r>
          </a:p>
          <a:p>
            <a:pPr eaLnBrk="1" hangingPunct="1">
              <a:defRPr/>
            </a:pPr>
            <a:endParaRPr lang="en-US" altLang="en-US" sz="1800" i="1" dirty="0"/>
          </a:p>
          <a:p>
            <a:pPr eaLnBrk="1" hangingPunct="1">
              <a:defRPr/>
            </a:pPr>
            <a:r>
              <a:rPr lang="en-US" altLang="en-US" sz="1800" i="1" dirty="0"/>
              <a:t>Do you notice something interesting about the left-most bit?</a:t>
            </a:r>
          </a:p>
          <a:p>
            <a:pPr eaLnBrk="1" hangingPunct="1">
              <a:defRPr/>
            </a:pPr>
            <a:endParaRPr lang="en-US" altLang="en-US" i="1" dirty="0"/>
          </a:p>
        </p:txBody>
      </p:sp>
      <p:pic>
        <p:nvPicPr>
          <p:cNvPr id="24581" name="Picture 1">
            <a:extLst>
              <a:ext uri="{FF2B5EF4-FFF2-40B4-BE49-F238E27FC236}">
                <a16:creationId xmlns:a16="http://schemas.microsoft.com/office/drawing/2014/main" id="{EA42F214-2A37-4775-9B9E-50D26BF2EC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2133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CD86-8E6F-45EB-B6E0-5D196DA6C044}"/>
              </a:ext>
            </a:extLst>
          </p:cNvPr>
          <p:cNvSpPr>
            <a:spLocks noGrp="1"/>
          </p:cNvSpPr>
          <p:nvPr>
            <p:ph type="title"/>
          </p:nvPr>
        </p:nvSpPr>
        <p:spPr/>
        <p:txBody>
          <a:bodyPr/>
          <a:lstStyle/>
          <a:p>
            <a:r>
              <a:rPr lang="en-US" dirty="0"/>
              <a:t>Two’s Complement Conversion</a:t>
            </a:r>
          </a:p>
        </p:txBody>
      </p:sp>
      <p:sp>
        <p:nvSpPr>
          <p:cNvPr id="4" name="Content Placeholder 3">
            <a:extLst>
              <a:ext uri="{FF2B5EF4-FFF2-40B4-BE49-F238E27FC236}">
                <a16:creationId xmlns:a16="http://schemas.microsoft.com/office/drawing/2014/main" id="{8368CBF7-C2C8-4C64-AD84-63D68991390D}"/>
              </a:ext>
            </a:extLst>
          </p:cNvPr>
          <p:cNvSpPr>
            <a:spLocks noGrp="1"/>
          </p:cNvSpPr>
          <p:nvPr>
            <p:ph idx="1"/>
          </p:nvPr>
        </p:nvSpPr>
        <p:spPr/>
        <p:txBody>
          <a:bodyPr/>
          <a:lstStyle/>
          <a:p>
            <a:r>
              <a:rPr lang="en-US" dirty="0"/>
              <a:t>Negate numbers (Change 1s to 0s and 0s to 1s, and add 1)</a:t>
            </a:r>
          </a:p>
          <a:p>
            <a:r>
              <a:rPr lang="en-US" dirty="0"/>
              <a:t>13</a:t>
            </a:r>
            <a:r>
              <a:rPr lang="en-US" baseline="-25000" dirty="0"/>
              <a:t>10 </a:t>
            </a:r>
            <a:r>
              <a:rPr lang="en-US" dirty="0"/>
              <a:t>=1101</a:t>
            </a:r>
            <a:r>
              <a:rPr lang="en-US" baseline="-25000" dirty="0"/>
              <a:t>2</a:t>
            </a:r>
            <a:r>
              <a:rPr lang="en-US" dirty="0"/>
              <a:t> </a:t>
            </a:r>
            <a:endParaRPr lang="en-US" baseline="-25000" dirty="0"/>
          </a:p>
          <a:p>
            <a:r>
              <a:rPr lang="en-US" dirty="0"/>
              <a:t>- 13</a:t>
            </a:r>
            <a:r>
              <a:rPr lang="en-US" baseline="-25000" dirty="0"/>
              <a:t>10 </a:t>
            </a:r>
            <a:r>
              <a:rPr lang="en-US" dirty="0"/>
              <a:t>=</a:t>
            </a:r>
            <a:r>
              <a:rPr lang="en-US" baseline="-25000" dirty="0"/>
              <a:t> </a:t>
            </a:r>
            <a:r>
              <a:rPr lang="en-US" dirty="0"/>
              <a:t>0011</a:t>
            </a:r>
            <a:r>
              <a:rPr lang="en-US" baseline="-25000" dirty="0"/>
              <a:t>2</a:t>
            </a:r>
          </a:p>
          <a:p>
            <a:pPr lvl="1"/>
            <a:r>
              <a:rPr lang="en-US" dirty="0"/>
              <a:t>Two’s Complement Representation: </a:t>
            </a:r>
            <a:br>
              <a:rPr lang="en-US" dirty="0"/>
            </a:br>
            <a:r>
              <a:rPr lang="en-US" dirty="0"/>
              <a:t>0010 + 1 = 0011</a:t>
            </a:r>
          </a:p>
          <a:p>
            <a:endParaRPr lang="en-US" dirty="0"/>
          </a:p>
        </p:txBody>
      </p:sp>
      <p:sp>
        <p:nvSpPr>
          <p:cNvPr id="3" name="Slide Number Placeholder 2">
            <a:extLst>
              <a:ext uri="{FF2B5EF4-FFF2-40B4-BE49-F238E27FC236}">
                <a16:creationId xmlns:a16="http://schemas.microsoft.com/office/drawing/2014/main" id="{B41DFE32-5E58-4CE5-9CA0-C925F8F45B83}"/>
              </a:ext>
            </a:extLst>
          </p:cNvPr>
          <p:cNvSpPr>
            <a:spLocks noGrp="1"/>
          </p:cNvSpPr>
          <p:nvPr>
            <p:ph type="sldNum" sz="quarter" idx="10"/>
          </p:nvPr>
        </p:nvSpPr>
        <p:spPr/>
        <p:txBody>
          <a:bodyPr/>
          <a:lstStyle/>
          <a:p>
            <a:fld id="{D4D631AF-4F90-4BF5-B3D5-DF0E95727F34}" type="slidenum">
              <a:rPr lang="en-US" altLang="en-US" smtClean="0"/>
              <a:pPr/>
              <a:t>37</a:t>
            </a:fld>
            <a:endParaRPr lang="en-US" altLang="en-US"/>
          </a:p>
        </p:txBody>
      </p:sp>
    </p:spTree>
    <p:extLst>
      <p:ext uri="{BB962C8B-B14F-4D97-AF65-F5344CB8AC3E}">
        <p14:creationId xmlns:p14="http://schemas.microsoft.com/office/powerpoint/2010/main" val="197937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10A6-C0EB-4FF4-A414-DD7F2564EDA3}"/>
              </a:ext>
            </a:extLst>
          </p:cNvPr>
          <p:cNvSpPr>
            <a:spLocks noGrp="1"/>
          </p:cNvSpPr>
          <p:nvPr>
            <p:ph type="title"/>
          </p:nvPr>
        </p:nvSpPr>
        <p:spPr>
          <a:xfrm>
            <a:off x="228600" y="152400"/>
            <a:ext cx="8839200" cy="1143000"/>
          </a:xfrm>
        </p:spPr>
        <p:txBody>
          <a:bodyPr/>
          <a:lstStyle/>
          <a:p>
            <a:r>
              <a:rPr lang="en-US" sz="3200" dirty="0"/>
              <a:t>Signed Two’s Complement Representation</a:t>
            </a:r>
          </a:p>
        </p:txBody>
      </p:sp>
      <p:pic>
        <p:nvPicPr>
          <p:cNvPr id="5" name="Content Placeholder 4">
            <a:extLst>
              <a:ext uri="{FF2B5EF4-FFF2-40B4-BE49-F238E27FC236}">
                <a16:creationId xmlns:a16="http://schemas.microsoft.com/office/drawing/2014/main" id="{9DA84E36-AAC9-457C-91C5-ED0FA2A6FEF4}"/>
              </a:ext>
            </a:extLst>
          </p:cNvPr>
          <p:cNvPicPr>
            <a:picLocks noGrp="1" noChangeAspect="1"/>
          </p:cNvPicPr>
          <p:nvPr>
            <p:ph idx="1"/>
          </p:nvPr>
        </p:nvPicPr>
        <p:blipFill>
          <a:blip r:embed="rId2"/>
          <a:stretch>
            <a:fillRect/>
          </a:stretch>
        </p:blipFill>
        <p:spPr>
          <a:xfrm>
            <a:off x="685800" y="1110528"/>
            <a:ext cx="7543800" cy="4636943"/>
          </a:xfrm>
          <a:prstGeom prst="rect">
            <a:avLst/>
          </a:prstGeom>
          <a:solidFill>
            <a:schemeClr val="bg1"/>
          </a:solidFill>
        </p:spPr>
      </p:pic>
      <p:sp>
        <p:nvSpPr>
          <p:cNvPr id="4" name="Slide Number Placeholder 3">
            <a:extLst>
              <a:ext uri="{FF2B5EF4-FFF2-40B4-BE49-F238E27FC236}">
                <a16:creationId xmlns:a16="http://schemas.microsoft.com/office/drawing/2014/main" id="{C13FD72F-D378-4C95-AFEF-2C5A2E66FB0D}"/>
              </a:ext>
            </a:extLst>
          </p:cNvPr>
          <p:cNvSpPr>
            <a:spLocks noGrp="1"/>
          </p:cNvSpPr>
          <p:nvPr>
            <p:ph type="sldNum" sz="quarter" idx="10"/>
          </p:nvPr>
        </p:nvSpPr>
        <p:spPr/>
        <p:txBody>
          <a:bodyPr/>
          <a:lstStyle/>
          <a:p>
            <a:fld id="{DADD351D-E118-498B-AF71-5693D7ACACE9}" type="slidenum">
              <a:rPr lang="en-US" altLang="en-US" smtClean="0"/>
              <a:pPr/>
              <a:t>38</a:t>
            </a:fld>
            <a:endParaRPr lang="en-US" altLang="en-US"/>
          </a:p>
        </p:txBody>
      </p:sp>
    </p:spTree>
    <p:extLst>
      <p:ext uri="{BB962C8B-B14F-4D97-AF65-F5344CB8AC3E}">
        <p14:creationId xmlns:p14="http://schemas.microsoft.com/office/powerpoint/2010/main" val="769796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C2341D-697D-406B-8953-EFCC97AB06AD}"/>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665211CD-EAAE-4F2F-96C4-E39A23F1EB1B}" type="slidenum">
              <a:rPr lang="en-US" altLang="en-US" sz="1400"/>
              <a:pPr eaLnBrk="1" hangingPunct="1">
                <a:spcBef>
                  <a:spcPct val="0"/>
                </a:spcBef>
                <a:buFontTx/>
                <a:buNone/>
              </a:pPr>
              <a:t>39</a:t>
            </a:fld>
            <a:endParaRPr lang="en-US" altLang="en-US" sz="1400"/>
          </a:p>
        </p:txBody>
      </p:sp>
      <p:sp>
        <p:nvSpPr>
          <p:cNvPr id="82946" name="Rectangle 2">
            <a:extLst>
              <a:ext uri="{FF2B5EF4-FFF2-40B4-BE49-F238E27FC236}">
                <a16:creationId xmlns:a16="http://schemas.microsoft.com/office/drawing/2014/main" id="{12C55142-5BB9-4B0A-B07A-8471646A7E77}"/>
              </a:ext>
            </a:extLst>
          </p:cNvPr>
          <p:cNvSpPr>
            <a:spLocks noGrp="1" noChangeArrowheads="1"/>
          </p:cNvSpPr>
          <p:nvPr>
            <p:ph type="title"/>
          </p:nvPr>
        </p:nvSpPr>
        <p:spPr/>
        <p:txBody>
          <a:bodyPr/>
          <a:lstStyle/>
          <a:p>
            <a:pPr eaLnBrk="1" hangingPunct="1">
              <a:defRPr/>
            </a:pPr>
            <a:r>
              <a:rPr lang="en-US">
                <a:cs typeface="+mj-cs"/>
              </a:rPr>
              <a:t>Representing Negative Values</a:t>
            </a:r>
            <a:endParaRPr lang="en-US" sz="2400" i="1">
              <a:cs typeface="+mj-cs"/>
            </a:endParaRPr>
          </a:p>
        </p:txBody>
      </p:sp>
      <p:sp>
        <p:nvSpPr>
          <p:cNvPr id="82947" name="Rectangle 3">
            <a:extLst>
              <a:ext uri="{FF2B5EF4-FFF2-40B4-BE49-F238E27FC236}">
                <a16:creationId xmlns:a16="http://schemas.microsoft.com/office/drawing/2014/main" id="{4BFDC8E7-36B8-4D63-85C2-27097CC54FBC}"/>
              </a:ext>
            </a:extLst>
          </p:cNvPr>
          <p:cNvSpPr>
            <a:spLocks noGrp="1" noChangeArrowheads="1"/>
          </p:cNvSpPr>
          <p:nvPr>
            <p:ph type="body" idx="1"/>
          </p:nvPr>
        </p:nvSpPr>
        <p:spPr/>
        <p:txBody>
          <a:bodyPr>
            <a:normAutofit/>
          </a:bodyPr>
          <a:lstStyle/>
          <a:p>
            <a:pPr marL="0" indent="0" eaLnBrk="1" hangingPunct="1">
              <a:buFontTx/>
              <a:buNone/>
              <a:defRPr/>
            </a:pPr>
            <a:r>
              <a:rPr lang="en-US" altLang="en-US" dirty="0"/>
              <a:t>Addition and subtraction are the same as in ten</a:t>
            </a:r>
            <a:r>
              <a:rPr lang="ja-JP" altLang="en-US" dirty="0"/>
              <a:t>’</a:t>
            </a:r>
            <a:r>
              <a:rPr lang="en-US" altLang="ja-JP" dirty="0"/>
              <a:t>s complement arithmetic</a:t>
            </a:r>
          </a:p>
          <a:p>
            <a:pPr marL="0" indent="0" eaLnBrk="1" hangingPunct="1">
              <a:buFontTx/>
              <a:buNone/>
              <a:defRPr/>
            </a:pPr>
            <a:endParaRPr lang="en-US" altLang="en-US" dirty="0"/>
          </a:p>
          <a:p>
            <a:pPr marL="1790700" lvl="2" indent="-457200" eaLnBrk="1" hangingPunct="1">
              <a:buFontTx/>
              <a:buNone/>
              <a:defRPr/>
            </a:pPr>
            <a:r>
              <a:rPr lang="en-US" altLang="en-US" dirty="0">
                <a:latin typeface="Lucida Console" panose="020B0609040504020204" pitchFamily="49" charset="0"/>
              </a:rPr>
              <a:t>-127	10000001</a:t>
            </a:r>
          </a:p>
          <a:p>
            <a:pPr marL="1790700" lvl="2" indent="-457200" eaLnBrk="1" hangingPunct="1">
              <a:buFontTx/>
              <a:buNone/>
              <a:defRPr/>
            </a:pPr>
            <a:r>
              <a:rPr lang="en-US" altLang="en-US" u="sng" dirty="0">
                <a:latin typeface="Lucida Console" panose="020B0609040504020204" pitchFamily="49" charset="0"/>
              </a:rPr>
              <a:t>+  1</a:t>
            </a:r>
            <a:r>
              <a:rPr lang="en-US" altLang="en-US" dirty="0">
                <a:latin typeface="Lucida Console" panose="020B0609040504020204" pitchFamily="49" charset="0"/>
              </a:rPr>
              <a:t>	</a:t>
            </a:r>
            <a:r>
              <a:rPr lang="en-US" altLang="en-US" u="sng" dirty="0">
                <a:latin typeface="Lucida Console" panose="020B0609040504020204" pitchFamily="49" charset="0"/>
              </a:rPr>
              <a:t>00000001</a:t>
            </a:r>
          </a:p>
          <a:p>
            <a:pPr marL="1790700" lvl="2" indent="-457200" eaLnBrk="1" hangingPunct="1">
              <a:buFontTx/>
              <a:buNone/>
              <a:defRPr/>
            </a:pPr>
            <a:r>
              <a:rPr lang="en-US" altLang="en-US" dirty="0">
                <a:latin typeface="Lucida Console" panose="020B0609040504020204" pitchFamily="49" charset="0"/>
              </a:rPr>
              <a:t>-126	10000010</a:t>
            </a:r>
          </a:p>
          <a:p>
            <a:pPr marL="0" indent="0" eaLnBrk="1" hangingPunct="1">
              <a:buFontTx/>
              <a:buNone/>
              <a:defRPr/>
            </a:pPr>
            <a:endParaRPr lang="en-US" altLang="ja-JP" dirty="0"/>
          </a:p>
          <a:p>
            <a:pPr marL="0" indent="0" eaLnBrk="1" hangingPunct="1">
              <a:buFontTx/>
              <a:buNone/>
              <a:defRPr/>
            </a:pPr>
            <a:r>
              <a:rPr lang="en-US" i="1" dirty="0"/>
              <a:t>What if the computed value won't fit?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5FD9623-59B7-468E-B129-1D05CD21AABB}"/>
              </a:ext>
            </a:extLst>
          </p:cNvPr>
          <p:cNvSpPr>
            <a:spLocks noGrp="1" noChangeArrowheads="1"/>
          </p:cNvSpPr>
          <p:nvPr>
            <p:ph type="title"/>
          </p:nvPr>
        </p:nvSpPr>
        <p:spPr/>
        <p:txBody>
          <a:bodyPr/>
          <a:lstStyle/>
          <a:p>
            <a:pPr eaLnBrk="1" hangingPunct="1">
              <a:defRPr/>
            </a:pPr>
            <a:r>
              <a:rPr lang="en-US">
                <a:cs typeface="+mj-cs"/>
              </a:rPr>
              <a:t>Analog and Digital Information</a:t>
            </a:r>
            <a:endParaRPr lang="en-US" sz="2400" i="1">
              <a:cs typeface="+mj-cs"/>
            </a:endParaRPr>
          </a:p>
        </p:txBody>
      </p:sp>
      <p:sp>
        <p:nvSpPr>
          <p:cNvPr id="55299" name="Rectangle 3">
            <a:extLst>
              <a:ext uri="{FF2B5EF4-FFF2-40B4-BE49-F238E27FC236}">
                <a16:creationId xmlns:a16="http://schemas.microsoft.com/office/drawing/2014/main" id="{1AF9A820-98C9-4AD9-A008-E6510D7AFDD6}"/>
              </a:ext>
            </a:extLst>
          </p:cNvPr>
          <p:cNvSpPr>
            <a:spLocks noGrp="1" noChangeArrowheads="1"/>
          </p:cNvSpPr>
          <p:nvPr>
            <p:ph idx="1"/>
          </p:nvPr>
        </p:nvSpPr>
        <p:spPr/>
        <p:txBody>
          <a:bodyPr/>
          <a:lstStyle/>
          <a:p>
            <a:pPr marL="0" indent="0" eaLnBrk="1" hangingPunct="1">
              <a:buFontTx/>
              <a:buNone/>
              <a:defRPr/>
            </a:pPr>
            <a:r>
              <a:rPr lang="en-US" sz="2800" dirty="0">
                <a:cs typeface="+mn-cs"/>
              </a:rPr>
              <a:t>Information can be represented in one of two ways: </a:t>
            </a:r>
            <a:r>
              <a:rPr lang="en-US" sz="2800" b="1" dirty="0">
                <a:solidFill>
                  <a:srgbClr val="FF6600"/>
                </a:solidFill>
                <a:cs typeface="+mn-cs"/>
              </a:rPr>
              <a:t>analog</a:t>
            </a:r>
            <a:r>
              <a:rPr lang="en-US" sz="2800" dirty="0">
                <a:solidFill>
                  <a:srgbClr val="FF6600"/>
                </a:solidFill>
                <a:cs typeface="+mn-cs"/>
              </a:rPr>
              <a:t> </a:t>
            </a:r>
            <a:r>
              <a:rPr lang="en-US" sz="2800" dirty="0">
                <a:cs typeface="+mn-cs"/>
              </a:rPr>
              <a:t>or </a:t>
            </a:r>
            <a:r>
              <a:rPr lang="en-US" sz="2800" b="1" dirty="0">
                <a:solidFill>
                  <a:srgbClr val="FF6600"/>
                </a:solidFill>
                <a:cs typeface="+mn-cs"/>
              </a:rPr>
              <a:t>digital</a:t>
            </a:r>
            <a:r>
              <a:rPr lang="en-US" sz="2800" dirty="0">
                <a:solidFill>
                  <a:srgbClr val="FF6600"/>
                </a:solidFill>
                <a:cs typeface="+mn-cs"/>
              </a:rPr>
              <a:t> </a:t>
            </a:r>
          </a:p>
          <a:p>
            <a:pPr marL="0" indent="0" eaLnBrk="1" hangingPunct="1">
              <a:buFontTx/>
              <a:buNone/>
              <a:defRPr/>
            </a:pPr>
            <a:endParaRPr lang="en-US" sz="2800" b="1" dirty="0">
              <a:cs typeface="+mn-cs"/>
            </a:endParaRPr>
          </a:p>
          <a:p>
            <a:pPr lvl="1" eaLnBrk="1" hangingPunct="1">
              <a:buFontTx/>
              <a:buNone/>
              <a:defRPr/>
            </a:pPr>
            <a:r>
              <a:rPr lang="en-US" sz="2400" b="1" dirty="0">
                <a:solidFill>
                  <a:srgbClr val="FF6600"/>
                </a:solidFill>
              </a:rPr>
              <a:t>Analog</a:t>
            </a:r>
            <a:r>
              <a:rPr lang="en-US" sz="2400" b="1" dirty="0">
                <a:solidFill>
                  <a:srgbClr val="3333FF"/>
                </a:solidFill>
              </a:rPr>
              <a:t> </a:t>
            </a:r>
            <a:r>
              <a:rPr lang="en-US" sz="2400" b="1" dirty="0">
                <a:solidFill>
                  <a:srgbClr val="FF6600"/>
                </a:solidFill>
              </a:rPr>
              <a:t>data</a:t>
            </a:r>
            <a:r>
              <a:rPr lang="en-US" sz="2400" dirty="0">
                <a:solidFill>
                  <a:srgbClr val="FF6600"/>
                </a:solidFill>
              </a:rPr>
              <a:t>  </a:t>
            </a:r>
          </a:p>
          <a:p>
            <a:pPr lvl="1" eaLnBrk="1" hangingPunct="1">
              <a:buFontTx/>
              <a:buNone/>
              <a:defRPr/>
            </a:pPr>
            <a:r>
              <a:rPr lang="en-US" sz="2400" dirty="0"/>
              <a:t>A continuous representation, analogous to the actual information it represents</a:t>
            </a:r>
          </a:p>
          <a:p>
            <a:pPr lvl="1" eaLnBrk="1" hangingPunct="1">
              <a:buFontTx/>
              <a:buNone/>
              <a:defRPr/>
            </a:pPr>
            <a:endParaRPr lang="en-US" sz="2400" dirty="0"/>
          </a:p>
          <a:p>
            <a:pPr lvl="1" eaLnBrk="1" hangingPunct="1">
              <a:buFontTx/>
              <a:buNone/>
              <a:defRPr/>
            </a:pPr>
            <a:r>
              <a:rPr lang="en-US" sz="2400" dirty="0"/>
              <a:t> </a:t>
            </a:r>
            <a:r>
              <a:rPr lang="en-US" sz="2400" b="1" dirty="0">
                <a:solidFill>
                  <a:srgbClr val="FF6600"/>
                </a:solidFill>
              </a:rPr>
              <a:t>Digital</a:t>
            </a:r>
            <a:r>
              <a:rPr lang="en-US" sz="2400" b="1" dirty="0">
                <a:solidFill>
                  <a:srgbClr val="3333FF"/>
                </a:solidFill>
              </a:rPr>
              <a:t> </a:t>
            </a:r>
            <a:r>
              <a:rPr lang="en-US" sz="2400" b="1" dirty="0">
                <a:solidFill>
                  <a:srgbClr val="FF6600"/>
                </a:solidFill>
              </a:rPr>
              <a:t>data</a:t>
            </a:r>
            <a:r>
              <a:rPr lang="en-US" sz="2400" dirty="0">
                <a:solidFill>
                  <a:srgbClr val="FF6600"/>
                </a:solidFill>
              </a:rPr>
              <a:t>  </a:t>
            </a:r>
          </a:p>
          <a:p>
            <a:pPr lvl="1" eaLnBrk="1" hangingPunct="1">
              <a:buFontTx/>
              <a:buNone/>
              <a:defRPr/>
            </a:pPr>
            <a:r>
              <a:rPr lang="en-US" sz="2400" dirty="0"/>
              <a:t>A discrete representation, breaking the information up into separate elements </a:t>
            </a:r>
          </a:p>
          <a:p>
            <a:pPr lvl="2" eaLnBrk="1" hangingPunct="1">
              <a:buFontTx/>
              <a:buNone/>
              <a:defRPr/>
            </a:pPr>
            <a:r>
              <a:rPr lang="en-US" sz="2000" dirty="0"/>
              <a:t>	</a:t>
            </a:r>
          </a:p>
        </p:txBody>
      </p:sp>
      <p:sp>
        <p:nvSpPr>
          <p:cNvPr id="4" name="Slide Number Placeholder 3">
            <a:extLst>
              <a:ext uri="{FF2B5EF4-FFF2-40B4-BE49-F238E27FC236}">
                <a16:creationId xmlns:a16="http://schemas.microsoft.com/office/drawing/2014/main" id="{8074C747-D3AC-4690-A874-5C8A5B7064A1}"/>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A1D8DF0-8CCA-4812-9508-6BF0D146A304}" type="slidenum">
              <a:rPr lang="en-US" altLang="en-US" sz="1400"/>
              <a:pPr eaLnBrk="1" hangingPunct="1">
                <a:spcBef>
                  <a:spcPct val="0"/>
                </a:spcBef>
                <a:buFontTx/>
                <a:buNone/>
              </a:pPr>
              <a:t>4</a:t>
            </a:fld>
            <a:endParaRPr lang="en-US" altLang="en-US" sz="1400"/>
          </a:p>
        </p:txBody>
      </p:sp>
    </p:spTree>
    <p:extLst>
      <p:ext uri="{BB962C8B-B14F-4D97-AF65-F5344CB8AC3E}">
        <p14:creationId xmlns:p14="http://schemas.microsoft.com/office/powerpoint/2010/main" val="2081314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A1FFC4-B32A-485A-A676-6211D8BBBC2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BFC2955F-6569-470E-8DB6-4141470BF1F2}" type="slidenum">
              <a:rPr lang="en-US" altLang="en-US" sz="1400"/>
              <a:pPr eaLnBrk="1" hangingPunct="1">
                <a:spcBef>
                  <a:spcPct val="0"/>
                </a:spcBef>
                <a:buFontTx/>
                <a:buNone/>
              </a:pPr>
              <a:t>40</a:t>
            </a:fld>
            <a:endParaRPr lang="en-US" altLang="en-US" sz="1400"/>
          </a:p>
        </p:txBody>
      </p:sp>
      <p:sp>
        <p:nvSpPr>
          <p:cNvPr id="83970" name="Rectangle 2">
            <a:extLst>
              <a:ext uri="{FF2B5EF4-FFF2-40B4-BE49-F238E27FC236}">
                <a16:creationId xmlns:a16="http://schemas.microsoft.com/office/drawing/2014/main" id="{17A047E1-8D00-4752-AEE5-E2BC8F0C3ADD}"/>
              </a:ext>
            </a:extLst>
          </p:cNvPr>
          <p:cNvSpPr>
            <a:spLocks noGrp="1" noChangeArrowheads="1"/>
          </p:cNvSpPr>
          <p:nvPr>
            <p:ph type="title"/>
          </p:nvPr>
        </p:nvSpPr>
        <p:spPr/>
        <p:txBody>
          <a:bodyPr/>
          <a:lstStyle/>
          <a:p>
            <a:pPr eaLnBrk="1" hangingPunct="1">
              <a:defRPr/>
            </a:pPr>
            <a:r>
              <a:rPr lang="en-US">
                <a:cs typeface="+mj-cs"/>
              </a:rPr>
              <a:t>Number Overflow</a:t>
            </a:r>
          </a:p>
        </p:txBody>
      </p:sp>
      <p:sp>
        <p:nvSpPr>
          <p:cNvPr id="83971" name="Rectangle 3">
            <a:extLst>
              <a:ext uri="{FF2B5EF4-FFF2-40B4-BE49-F238E27FC236}">
                <a16:creationId xmlns:a16="http://schemas.microsoft.com/office/drawing/2014/main" id="{12773158-D90B-4745-BA38-445822656EFB}"/>
              </a:ext>
            </a:extLst>
          </p:cNvPr>
          <p:cNvSpPr>
            <a:spLocks noGrp="1" noChangeArrowheads="1"/>
          </p:cNvSpPr>
          <p:nvPr>
            <p:ph type="body" idx="1"/>
          </p:nvPr>
        </p:nvSpPr>
        <p:spPr/>
        <p:txBody>
          <a:bodyPr>
            <a:normAutofit fontScale="92500" lnSpcReduction="10000"/>
          </a:bodyPr>
          <a:lstStyle/>
          <a:p>
            <a:pPr marL="0" indent="0" eaLnBrk="1" hangingPunct="1">
              <a:lnSpc>
                <a:spcPct val="90000"/>
              </a:lnSpc>
              <a:buFontTx/>
              <a:buNone/>
              <a:defRPr/>
            </a:pPr>
            <a:endParaRPr lang="en-US" sz="1800" b="1" dirty="0">
              <a:solidFill>
                <a:srgbClr val="3333FF"/>
              </a:solidFill>
              <a:cs typeface="+mn-cs"/>
            </a:endParaRPr>
          </a:p>
          <a:p>
            <a:pPr marL="0" indent="0" eaLnBrk="1" hangingPunct="1">
              <a:lnSpc>
                <a:spcPct val="90000"/>
              </a:lnSpc>
              <a:buFontTx/>
              <a:buNone/>
              <a:defRPr/>
            </a:pPr>
            <a:r>
              <a:rPr lang="en-US" sz="2800" dirty="0">
                <a:cs typeface="+mn-cs"/>
              </a:rPr>
              <a:t>If each value is stored using 8 bits, then 127 + 3 overflows:</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400" dirty="0">
                <a:latin typeface="Lucida Console" panose="020B0609040504020204" pitchFamily="49" charset="0"/>
              </a:rPr>
              <a:t>   01111111</a:t>
            </a:r>
          </a:p>
          <a:p>
            <a:pPr marL="0" indent="0" eaLnBrk="1" hangingPunct="1">
              <a:lnSpc>
                <a:spcPct val="90000"/>
              </a:lnSpc>
              <a:buFontTx/>
              <a:buNone/>
              <a:defRPr/>
            </a:pPr>
            <a:r>
              <a:rPr lang="en-US" sz="2400" u="sng" dirty="0">
                <a:latin typeface="Lucida Console" panose="020B0609040504020204" pitchFamily="49" charset="0"/>
              </a:rPr>
              <a:t>+  00000011</a:t>
            </a:r>
          </a:p>
          <a:p>
            <a:pPr marL="0" indent="0" eaLnBrk="1" hangingPunct="1">
              <a:lnSpc>
                <a:spcPct val="90000"/>
              </a:lnSpc>
              <a:buFontTx/>
              <a:buNone/>
              <a:defRPr/>
            </a:pPr>
            <a:r>
              <a:rPr lang="en-US" sz="2400" dirty="0">
                <a:solidFill>
                  <a:srgbClr val="FF0000"/>
                </a:solidFill>
                <a:latin typeface="Lucida Console" panose="020B0609040504020204" pitchFamily="49" charset="0"/>
              </a:rPr>
              <a:t>   </a:t>
            </a:r>
            <a:r>
              <a:rPr lang="en-US" sz="2400" dirty="0">
                <a:solidFill>
                  <a:srgbClr val="FF6600"/>
                </a:solidFill>
                <a:latin typeface="Lucida Console" panose="020B0609040504020204" pitchFamily="49" charset="0"/>
              </a:rPr>
              <a:t>1</a:t>
            </a:r>
            <a:r>
              <a:rPr lang="en-US" sz="2400" dirty="0">
                <a:latin typeface="Lucida Console" panose="020B0609040504020204" pitchFamily="49" charset="0"/>
              </a:rPr>
              <a:t>0000010</a:t>
            </a:r>
          </a:p>
          <a:p>
            <a:pPr marL="0" indent="0" eaLnBrk="1" hangingPunct="1">
              <a:lnSpc>
                <a:spcPct val="90000"/>
              </a:lnSpc>
              <a:buFontTx/>
              <a:buNone/>
              <a:defRPr/>
            </a:pPr>
            <a:endParaRPr lang="en-US" sz="1800" dirty="0">
              <a:cs typeface="+mn-cs"/>
            </a:endParaRPr>
          </a:p>
          <a:p>
            <a:pPr marL="0" indent="0" eaLnBrk="1" hangingPunct="1">
              <a:lnSpc>
                <a:spcPct val="90000"/>
              </a:lnSpc>
              <a:buFontTx/>
              <a:buNone/>
              <a:defRPr/>
            </a:pPr>
            <a:r>
              <a:rPr lang="en-US" sz="2800" i="1" dirty="0">
                <a:cs typeface="+mn-cs"/>
              </a:rPr>
              <a:t>Apparently, 127 + 3 is -126. Remember when we said we would always fail in our attempt to map an infinite world onto a finite machine?</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800" dirty="0">
                <a:cs typeface="+mn-cs"/>
              </a:rPr>
              <a:t>Most computers use 32 or 64 bits for integers, but there are always infinitely many that aren’t represented</a:t>
            </a:r>
          </a:p>
          <a:p>
            <a:pPr marL="0" indent="0" eaLnBrk="1" hangingPunct="1">
              <a:lnSpc>
                <a:spcPct val="90000"/>
              </a:lnSpc>
              <a:buFontTx/>
              <a:buNone/>
              <a:defRPr/>
            </a:pPr>
            <a:endParaRPr lang="en-US" sz="2800" u="sng" dirty="0">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44EFA-6CC8-405D-AF13-F529FA8800C0}"/>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C9AAC8B-D9F7-4490-89B4-432C95EF066D}" type="slidenum">
              <a:rPr lang="en-US" altLang="en-US" sz="1400"/>
              <a:pPr eaLnBrk="1" hangingPunct="1">
                <a:spcBef>
                  <a:spcPct val="0"/>
                </a:spcBef>
                <a:buFontTx/>
                <a:buNone/>
              </a:pPr>
              <a:t>41</a:t>
            </a:fld>
            <a:endParaRPr lang="en-US" altLang="en-US" sz="1400"/>
          </a:p>
        </p:txBody>
      </p:sp>
      <p:sp>
        <p:nvSpPr>
          <p:cNvPr id="84994" name="Rectangle 2">
            <a:extLst>
              <a:ext uri="{FF2B5EF4-FFF2-40B4-BE49-F238E27FC236}">
                <a16:creationId xmlns:a16="http://schemas.microsoft.com/office/drawing/2014/main" id="{C2A8A849-62EA-4131-8AC1-BE3B4FD52EFC}"/>
              </a:ext>
            </a:extLst>
          </p:cNvPr>
          <p:cNvSpPr>
            <a:spLocks noGrp="1" noChangeArrowheads="1"/>
          </p:cNvSpPr>
          <p:nvPr>
            <p:ph type="title"/>
          </p:nvPr>
        </p:nvSpPr>
        <p:spPr/>
        <p:txBody>
          <a:bodyPr/>
          <a:lstStyle/>
          <a:p>
            <a:pPr eaLnBrk="1" hangingPunct="1">
              <a:defRPr/>
            </a:pPr>
            <a:r>
              <a:rPr lang="en-US">
                <a:cs typeface="+mj-cs"/>
              </a:rPr>
              <a:t>Representing Real Numbers</a:t>
            </a:r>
          </a:p>
        </p:txBody>
      </p:sp>
      <p:sp>
        <p:nvSpPr>
          <p:cNvPr id="84995" name="Rectangle 3">
            <a:extLst>
              <a:ext uri="{FF2B5EF4-FFF2-40B4-BE49-F238E27FC236}">
                <a16:creationId xmlns:a16="http://schemas.microsoft.com/office/drawing/2014/main" id="{59B6C8A5-7540-4E34-B204-AE158050FA09}"/>
              </a:ext>
            </a:extLst>
          </p:cNvPr>
          <p:cNvSpPr>
            <a:spLocks noGrp="1" noChangeArrowheads="1"/>
          </p:cNvSpPr>
          <p:nvPr>
            <p:ph type="body" idx="1"/>
          </p:nvPr>
        </p:nvSpPr>
        <p:spPr/>
        <p:txBody>
          <a:bodyPr>
            <a:normAutofit fontScale="92500" lnSpcReduction="20000"/>
          </a:bodyPr>
          <a:lstStyle/>
          <a:p>
            <a:pPr marL="0" indent="0" eaLnBrk="1" hangingPunct="1">
              <a:buFontTx/>
              <a:buNone/>
              <a:defRPr/>
            </a:pPr>
            <a:r>
              <a:rPr lang="en-US" altLang="en-US" dirty="0">
                <a:solidFill>
                  <a:srgbClr val="FF6600"/>
                </a:solidFill>
              </a:rPr>
              <a:t>Real numbers </a:t>
            </a:r>
            <a:r>
              <a:rPr lang="en-US" altLang="en-US" dirty="0"/>
              <a:t>are </a:t>
            </a:r>
            <a:r>
              <a:rPr lang="en-US" altLang="en-US" sz="2800" dirty="0"/>
              <a:t>numbers with a whole part and a fractional part (either of which may be zero)</a:t>
            </a:r>
          </a:p>
          <a:p>
            <a:pPr marL="0" indent="0" eaLnBrk="1" hangingPunct="1">
              <a:buFontTx/>
              <a:buNone/>
              <a:defRPr/>
            </a:pPr>
            <a:endParaRPr lang="en-US" altLang="en-US" sz="2800" dirty="0"/>
          </a:p>
          <a:p>
            <a:pPr marL="0" indent="0" eaLnBrk="1" hangingPunct="1">
              <a:buFontTx/>
              <a:buNone/>
              <a:defRPr/>
            </a:pPr>
            <a:r>
              <a:rPr lang="en-US" altLang="en-US" sz="2800" dirty="0">
                <a:solidFill>
                  <a:srgbClr val="0000FF"/>
                </a:solidFill>
              </a:rPr>
              <a:t>	</a:t>
            </a:r>
            <a:r>
              <a:rPr lang="en-US" altLang="en-US" sz="2800" dirty="0">
                <a:solidFill>
                  <a:srgbClr val="FF6600"/>
                </a:solidFill>
              </a:rPr>
              <a:t>104.32</a:t>
            </a:r>
          </a:p>
          <a:p>
            <a:pPr marL="0" indent="0" eaLnBrk="1" hangingPunct="1">
              <a:buFontTx/>
              <a:buNone/>
              <a:defRPr/>
            </a:pPr>
            <a:r>
              <a:rPr lang="en-US" altLang="en-US" sz="2800" dirty="0">
                <a:solidFill>
                  <a:srgbClr val="FF6600"/>
                </a:solidFill>
              </a:rPr>
              <a:t>	0.999999</a:t>
            </a:r>
          </a:p>
          <a:p>
            <a:pPr marL="0" indent="0" eaLnBrk="1" hangingPunct="1">
              <a:buFontTx/>
              <a:buNone/>
              <a:defRPr/>
            </a:pPr>
            <a:r>
              <a:rPr lang="en-US" altLang="en-US" sz="2800" dirty="0">
                <a:solidFill>
                  <a:srgbClr val="FF6600"/>
                </a:solidFill>
              </a:rPr>
              <a:t>	357.0</a:t>
            </a:r>
          </a:p>
          <a:p>
            <a:pPr marL="0" indent="0" eaLnBrk="1" hangingPunct="1">
              <a:buFontTx/>
              <a:buNone/>
              <a:defRPr/>
            </a:pPr>
            <a:r>
              <a:rPr lang="en-US" altLang="en-US" sz="2800" dirty="0">
                <a:solidFill>
                  <a:srgbClr val="FF6600"/>
                </a:solidFill>
              </a:rPr>
              <a:t>	3.14159</a:t>
            </a:r>
          </a:p>
          <a:p>
            <a:pPr marL="0" indent="0" eaLnBrk="1" hangingPunct="1">
              <a:buFontTx/>
              <a:buNone/>
              <a:defRPr/>
            </a:pPr>
            <a:endParaRPr lang="en-US" altLang="en-US" sz="2800" dirty="0"/>
          </a:p>
          <a:p>
            <a:pPr marL="0" indent="0" eaLnBrk="1" hangingPunct="1">
              <a:buFontTx/>
              <a:buNone/>
              <a:defRPr/>
            </a:pPr>
            <a:r>
              <a:rPr lang="en-US" altLang="en-US" sz="2800" dirty="0"/>
              <a:t>In decimal, positions to the </a:t>
            </a:r>
            <a:r>
              <a:rPr lang="en-US" altLang="en-US" sz="2800" dirty="0">
                <a:solidFill>
                  <a:srgbClr val="FF6600"/>
                </a:solidFill>
              </a:rPr>
              <a:t>right </a:t>
            </a:r>
            <a:r>
              <a:rPr lang="en-US" altLang="en-US" sz="2800" dirty="0"/>
              <a:t>of the decimal point are the tenths, hundredths, thousandths, etc.: </a:t>
            </a:r>
          </a:p>
          <a:p>
            <a:pPr marL="0" indent="0" eaLnBrk="1" hangingPunct="1">
              <a:buFontTx/>
              <a:buNone/>
              <a:defRPr/>
            </a:pPr>
            <a:br>
              <a:rPr lang="en-US" altLang="en-US" sz="2800" dirty="0"/>
            </a:br>
            <a:r>
              <a:rPr lang="en-US" altLang="en-US" sz="2800" dirty="0"/>
              <a:t>10</a:t>
            </a:r>
            <a:r>
              <a:rPr lang="en-US" altLang="en-US" sz="2800" baseline="30000" dirty="0"/>
              <a:t>-1</a:t>
            </a:r>
            <a:r>
              <a:rPr lang="en-US" altLang="en-US" sz="2800" dirty="0"/>
              <a:t>, 10</a:t>
            </a:r>
            <a:r>
              <a:rPr lang="en-US" altLang="en-US" sz="2800" baseline="30000" dirty="0"/>
              <a:t>-2 </a:t>
            </a:r>
            <a:r>
              <a:rPr lang="en-US" altLang="en-US" sz="2800" dirty="0"/>
              <a:t>, 10</a:t>
            </a:r>
            <a:r>
              <a:rPr lang="en-US" altLang="en-US" sz="2800" baseline="30000" dirty="0"/>
              <a:t>-3</a:t>
            </a:r>
            <a:r>
              <a:rPr lang="en-US" altLang="en-US" sz="2800" dirty="0"/>
              <a:t> …</a:t>
            </a:r>
            <a:endParaRPr lang="en-US" altLang="en-US" sz="2800" baseline="30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813315-B5AE-4662-BF07-E9B81BC2E8DE}"/>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311D19A2-D0AA-40D2-BCEA-2CBC44036E44}" type="slidenum">
              <a:rPr lang="en-US" altLang="en-US" sz="1400"/>
              <a:pPr eaLnBrk="1" hangingPunct="1">
                <a:spcBef>
                  <a:spcPct val="0"/>
                </a:spcBef>
                <a:buFontTx/>
                <a:buNone/>
              </a:pPr>
              <a:t>42</a:t>
            </a:fld>
            <a:endParaRPr lang="en-US" altLang="en-US" sz="1400"/>
          </a:p>
        </p:txBody>
      </p:sp>
      <p:sp>
        <p:nvSpPr>
          <p:cNvPr id="86018" name="Rectangle 2">
            <a:extLst>
              <a:ext uri="{FF2B5EF4-FFF2-40B4-BE49-F238E27FC236}">
                <a16:creationId xmlns:a16="http://schemas.microsoft.com/office/drawing/2014/main" id="{6957B383-5103-40FA-8FA9-F4DEAD9AC535}"/>
              </a:ext>
            </a:extLst>
          </p:cNvPr>
          <p:cNvSpPr>
            <a:spLocks noGrp="1" noChangeArrowheads="1"/>
          </p:cNvSpPr>
          <p:nvPr>
            <p:ph type="title"/>
          </p:nvPr>
        </p:nvSpPr>
        <p:spPr/>
        <p:txBody>
          <a:bodyPr/>
          <a:lstStyle/>
          <a:p>
            <a:pPr eaLnBrk="1" hangingPunct="1">
              <a:defRPr/>
            </a:pPr>
            <a:r>
              <a:rPr lang="en-US">
                <a:cs typeface="+mj-cs"/>
              </a:rPr>
              <a:t>Representing Real Numbers</a:t>
            </a:r>
            <a:endParaRPr lang="en-US" sz="2400" i="1">
              <a:cs typeface="+mj-cs"/>
            </a:endParaRPr>
          </a:p>
        </p:txBody>
      </p:sp>
      <p:sp>
        <p:nvSpPr>
          <p:cNvPr id="86019" name="Rectangle 3">
            <a:extLst>
              <a:ext uri="{FF2B5EF4-FFF2-40B4-BE49-F238E27FC236}">
                <a16:creationId xmlns:a16="http://schemas.microsoft.com/office/drawing/2014/main" id="{1D7B008A-7249-4CBF-B376-4DEF42C09854}"/>
              </a:ext>
            </a:extLst>
          </p:cNvPr>
          <p:cNvSpPr>
            <a:spLocks noGrp="1" noChangeArrowheads="1"/>
          </p:cNvSpPr>
          <p:nvPr>
            <p:ph type="body" idx="1"/>
          </p:nvPr>
        </p:nvSpPr>
        <p:spPr/>
        <p:txBody>
          <a:bodyPr>
            <a:normAutofit fontScale="92500" lnSpcReduction="20000"/>
          </a:bodyPr>
          <a:lstStyle/>
          <a:p>
            <a:pPr marL="0" indent="0" eaLnBrk="1" hangingPunct="1">
              <a:buFontTx/>
              <a:buNone/>
              <a:defRPr/>
            </a:pPr>
            <a:r>
              <a:rPr lang="en-US" altLang="en-US" dirty="0"/>
              <a:t>Same rules apply in binary as in decimal</a:t>
            </a:r>
          </a:p>
          <a:p>
            <a:pPr marL="0" indent="0" eaLnBrk="1" hangingPunct="1">
              <a:buFontTx/>
              <a:buNone/>
              <a:defRPr/>
            </a:pPr>
            <a:endParaRPr lang="en-US" altLang="en-US" dirty="0"/>
          </a:p>
          <a:p>
            <a:pPr marL="0" indent="0" eaLnBrk="1" hangingPunct="1">
              <a:buFontTx/>
              <a:buNone/>
              <a:defRPr/>
            </a:pPr>
            <a:r>
              <a:rPr lang="en-US" altLang="en-US" b="1" dirty="0">
                <a:solidFill>
                  <a:srgbClr val="FF6600"/>
                </a:solidFill>
              </a:rPr>
              <a:t>Radix point</a:t>
            </a:r>
            <a:r>
              <a:rPr lang="en-US" altLang="en-US" dirty="0">
                <a:solidFill>
                  <a:srgbClr val="FF6600"/>
                </a:solidFill>
              </a:rPr>
              <a:t> </a:t>
            </a:r>
            <a:r>
              <a:rPr lang="en-US" altLang="en-US" dirty="0"/>
              <a:t>is general term for “decimal point”</a:t>
            </a:r>
          </a:p>
          <a:p>
            <a:pPr marL="0" indent="0" eaLnBrk="1" hangingPunct="1">
              <a:buFontTx/>
              <a:buNone/>
              <a:defRPr/>
            </a:pPr>
            <a:endParaRPr lang="en-US" altLang="en-US" dirty="0"/>
          </a:p>
          <a:p>
            <a:pPr marL="0" indent="0" eaLnBrk="1" hangingPunct="1">
              <a:buFontTx/>
              <a:buNone/>
              <a:defRPr/>
            </a:pPr>
            <a:r>
              <a:rPr lang="en-US" altLang="en-US" dirty="0"/>
              <a:t>Positions to the right of the radix point in binary:</a:t>
            </a:r>
          </a:p>
          <a:p>
            <a:pPr marL="0" indent="0" eaLnBrk="1" hangingPunct="1">
              <a:buFontTx/>
              <a:buNone/>
              <a:defRPr/>
            </a:pPr>
            <a:endParaRPr lang="en-US" altLang="en-US" dirty="0"/>
          </a:p>
          <a:p>
            <a:pPr marL="0" indent="0" eaLnBrk="1" hangingPunct="1">
              <a:buFontTx/>
              <a:buNone/>
              <a:defRPr/>
            </a:pPr>
            <a:r>
              <a:rPr lang="en-US" altLang="en-US" dirty="0"/>
              <a:t>	</a:t>
            </a:r>
            <a:r>
              <a:rPr lang="en-US" altLang="en-US" dirty="0">
                <a:solidFill>
                  <a:srgbClr val="FF6600"/>
                </a:solidFill>
              </a:rPr>
              <a:t>2</a:t>
            </a:r>
            <a:r>
              <a:rPr lang="en-US" altLang="en-US" baseline="30000" dirty="0">
                <a:solidFill>
                  <a:srgbClr val="FF6600"/>
                </a:solidFill>
              </a:rPr>
              <a:t>-1</a:t>
            </a:r>
            <a:r>
              <a:rPr lang="en-US" altLang="en-US" dirty="0"/>
              <a:t> (halves position), </a:t>
            </a:r>
          </a:p>
          <a:p>
            <a:pPr marL="0" indent="0" eaLnBrk="1" hangingPunct="1">
              <a:buFontTx/>
              <a:buNone/>
              <a:defRPr/>
            </a:pPr>
            <a:r>
              <a:rPr lang="en-US" altLang="en-US" dirty="0"/>
              <a:t>	</a:t>
            </a:r>
            <a:r>
              <a:rPr lang="en-US" altLang="en-US" dirty="0">
                <a:solidFill>
                  <a:srgbClr val="FF6600"/>
                </a:solidFill>
              </a:rPr>
              <a:t>2</a:t>
            </a:r>
            <a:r>
              <a:rPr lang="en-US" altLang="en-US" baseline="30000" dirty="0">
                <a:solidFill>
                  <a:srgbClr val="FF6600"/>
                </a:solidFill>
              </a:rPr>
              <a:t>-2</a:t>
            </a:r>
            <a:r>
              <a:rPr lang="en-US" altLang="en-US" dirty="0"/>
              <a:t> (quarters position), </a:t>
            </a:r>
          </a:p>
          <a:p>
            <a:pPr marL="0" indent="0" eaLnBrk="1" hangingPunct="1">
              <a:buFontTx/>
              <a:buNone/>
              <a:defRPr/>
            </a:pPr>
            <a:r>
              <a:rPr lang="en-US" altLang="en-US" dirty="0"/>
              <a:t>	</a:t>
            </a:r>
            <a:r>
              <a:rPr lang="en-US" altLang="en-US" dirty="0">
                <a:solidFill>
                  <a:srgbClr val="FF6600"/>
                </a:solidFill>
              </a:rPr>
              <a:t>2</a:t>
            </a:r>
            <a:r>
              <a:rPr lang="en-US" altLang="en-US" baseline="30000" dirty="0">
                <a:solidFill>
                  <a:srgbClr val="FF6600"/>
                </a:solidFill>
              </a:rPr>
              <a:t>-3</a:t>
            </a:r>
            <a:r>
              <a:rPr lang="en-US" altLang="en-US" dirty="0"/>
              <a:t> (eighths position)</a:t>
            </a:r>
          </a:p>
          <a:p>
            <a:pPr marL="0" indent="0" eaLnBrk="1" hangingPunct="1">
              <a:buFontTx/>
              <a:buNone/>
              <a:defRPr/>
            </a:pPr>
            <a:r>
              <a:rPr lang="en-US" altLang="en-US"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1CDFD30-C9C0-49A6-BB8B-DA9057BCF033}"/>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Decoding the binary representation 101.101</a:t>
            </a:r>
          </a:p>
        </p:txBody>
      </p:sp>
      <p:pic>
        <p:nvPicPr>
          <p:cNvPr id="52227" name="Picture 4" descr="The bit 1 from the far left side of the byte is multiplied by 4, resulting in 4. The next number, 0, is multiplied by 2, resulting in 0. The next number, 1, is multiplied by 1, resulting in 1. After the dot, the first number, 1, is multiplied by one half, resulting in one half. The next number, 0, is multiplied by one fourth, resulting in 0. The rightmost number, 1, is multiplied by one eighth, resulting in one eighth. The total of one eighth, one half, one, and 4 is 5 and five eighths.">
            <a:extLst>
              <a:ext uri="{FF2B5EF4-FFF2-40B4-BE49-F238E27FC236}">
                <a16:creationId xmlns:a16="http://schemas.microsoft.com/office/drawing/2014/main" id="{72962650-F75A-4762-8896-77AF334C1C74}"/>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397000" y="1987550"/>
            <a:ext cx="6350000" cy="3340100"/>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CF69B64-1CBC-4DB1-8BA9-CBEF626A784A}"/>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BD0145FF-571B-4A0D-BAEB-9720A84C6BA8}" type="slidenum">
              <a:rPr lang="en-US" altLang="en-US" sz="1400"/>
              <a:pPr eaLnBrk="1" hangingPunct="1">
                <a:spcBef>
                  <a:spcPct val="0"/>
                </a:spcBef>
                <a:buFontTx/>
                <a:buNone/>
              </a:pPr>
              <a:t>44</a:t>
            </a:fld>
            <a:endParaRPr lang="en-US" altLang="en-US" sz="1400"/>
          </a:p>
        </p:txBody>
      </p:sp>
      <p:sp>
        <p:nvSpPr>
          <p:cNvPr id="87042" name="Rectangle 2">
            <a:extLst>
              <a:ext uri="{FF2B5EF4-FFF2-40B4-BE49-F238E27FC236}">
                <a16:creationId xmlns:a16="http://schemas.microsoft.com/office/drawing/2014/main" id="{0CDF89FB-B0AF-4DE7-B4EC-818B5353F1D4}"/>
              </a:ext>
            </a:extLst>
          </p:cNvPr>
          <p:cNvSpPr>
            <a:spLocks noGrp="1" noChangeArrowheads="1"/>
          </p:cNvSpPr>
          <p:nvPr>
            <p:ph type="title"/>
          </p:nvPr>
        </p:nvSpPr>
        <p:spPr/>
        <p:txBody>
          <a:bodyPr/>
          <a:lstStyle/>
          <a:p>
            <a:pPr eaLnBrk="1" hangingPunct="1">
              <a:defRPr/>
            </a:pPr>
            <a:r>
              <a:rPr lang="en-US">
                <a:cs typeface="+mj-cs"/>
              </a:rPr>
              <a:t>Representing Real Numbers</a:t>
            </a:r>
            <a:endParaRPr lang="en-US" sz="2400" i="1">
              <a:cs typeface="+mj-cs"/>
            </a:endParaRPr>
          </a:p>
        </p:txBody>
      </p:sp>
      <p:sp>
        <p:nvSpPr>
          <p:cNvPr id="87043" name="Rectangle 3">
            <a:extLst>
              <a:ext uri="{FF2B5EF4-FFF2-40B4-BE49-F238E27FC236}">
                <a16:creationId xmlns:a16="http://schemas.microsoft.com/office/drawing/2014/main" id="{358FA6A9-4FAA-4BBF-BE59-7330C4E8786E}"/>
              </a:ext>
            </a:extLst>
          </p:cNvPr>
          <p:cNvSpPr>
            <a:spLocks noGrp="1" noChangeArrowheads="1"/>
          </p:cNvSpPr>
          <p:nvPr>
            <p:ph type="body" idx="1"/>
          </p:nvPr>
        </p:nvSpPr>
        <p:spPr/>
        <p:txBody>
          <a:bodyPr>
            <a:normAutofit fontScale="92500" lnSpcReduction="20000"/>
          </a:bodyPr>
          <a:lstStyle/>
          <a:p>
            <a:pPr marL="0" indent="0" eaLnBrk="1" hangingPunct="1">
              <a:buFontTx/>
              <a:buNone/>
              <a:defRPr/>
            </a:pPr>
            <a:r>
              <a:rPr lang="en-US" dirty="0">
                <a:cs typeface="+mn-cs"/>
              </a:rPr>
              <a:t>A real value in base 10 can be defined by the following formula </a:t>
            </a:r>
            <a:r>
              <a:rPr lang="en-US" dirty="0"/>
              <a:t>where the mantissa is an integer</a:t>
            </a:r>
            <a:endParaRPr lang="en-US" dirty="0">
              <a:cs typeface="+mn-cs"/>
            </a:endParaRPr>
          </a:p>
          <a:p>
            <a:pPr marL="0" indent="0" eaLnBrk="1" hangingPunct="1">
              <a:buFontTx/>
              <a:buNone/>
              <a:defRPr/>
            </a:pPr>
            <a:r>
              <a:rPr lang="en-US" dirty="0">
                <a:cs typeface="+mn-cs"/>
              </a:rPr>
              <a:t>	</a:t>
            </a:r>
            <a:endParaRPr lang="en-US" baseline="30000" dirty="0">
              <a:cs typeface="+mn-cs"/>
            </a:endParaRPr>
          </a:p>
          <a:p>
            <a:pPr marL="0" indent="0" eaLnBrk="1" hangingPunct="1">
              <a:buFontTx/>
              <a:buNone/>
              <a:defRPr/>
            </a:pPr>
            <a:endParaRPr lang="en-US" dirty="0">
              <a:cs typeface="+mn-cs"/>
            </a:endParaRPr>
          </a:p>
          <a:p>
            <a:pPr marL="0" indent="0" eaLnBrk="1" hangingPunct="1">
              <a:buFontTx/>
              <a:buNone/>
              <a:defRPr/>
            </a:pPr>
            <a:r>
              <a:rPr lang="en-US" dirty="0">
                <a:cs typeface="+mn-cs"/>
              </a:rPr>
              <a:t>This representation is called </a:t>
            </a:r>
            <a:r>
              <a:rPr lang="en-US" b="1" dirty="0">
                <a:solidFill>
                  <a:srgbClr val="FF6600"/>
                </a:solidFill>
                <a:cs typeface="+mn-cs"/>
              </a:rPr>
              <a:t>floating point</a:t>
            </a:r>
            <a:r>
              <a:rPr lang="en-US" dirty="0">
                <a:solidFill>
                  <a:srgbClr val="FF6600"/>
                </a:solidFill>
                <a:cs typeface="+mn-cs"/>
              </a:rPr>
              <a:t> </a:t>
            </a:r>
            <a:r>
              <a:rPr lang="en-US" dirty="0">
                <a:cs typeface="+mn-cs"/>
              </a:rPr>
              <a:t>because the radix point “floats”</a:t>
            </a:r>
          </a:p>
          <a:p>
            <a:pPr marL="0" indent="0" eaLnBrk="1" hangingPunct="1">
              <a:buFontTx/>
              <a:buNone/>
              <a:defRPr/>
            </a:pPr>
            <a:endParaRPr lang="en-US" dirty="0">
              <a:cs typeface="+mn-cs"/>
            </a:endParaRPr>
          </a:p>
          <a:p>
            <a:pPr marL="0" indent="0" eaLnBrk="1" hangingPunct="1">
              <a:buFontTx/>
              <a:buNone/>
              <a:defRPr/>
            </a:pPr>
            <a:r>
              <a:rPr lang="en-US" dirty="0">
                <a:cs typeface="+mn-cs"/>
              </a:rPr>
              <a:t>In analogy to the fixed number of bits that computers use to represent integers, we’ll treat the mantissa as having a fixed number of digits</a:t>
            </a:r>
          </a:p>
        </p:txBody>
      </p:sp>
      <p:pic>
        <p:nvPicPr>
          <p:cNvPr id="87044" name="Picture 4" descr="c03p061">
            <a:extLst>
              <a:ext uri="{FF2B5EF4-FFF2-40B4-BE49-F238E27FC236}">
                <a16:creationId xmlns:a16="http://schemas.microsoft.com/office/drawing/2014/main" id="{9607EC9A-DFE3-40EA-A1F0-C4EEB990B272}"/>
              </a:ext>
            </a:extLst>
          </p:cNvPr>
          <p:cNvPicPr preferRelativeResize="0">
            <a:picLocks noGrp="1" noChangeAspect="1" noChangeArrowheads="1"/>
          </p:cNvPicPr>
          <p:nvPr>
            <p:ph sz="half" idx="4294967295"/>
          </p:nvPr>
        </p:nvPicPr>
        <p:blipFill>
          <a:blip r:embed="rId2"/>
          <a:srcRect/>
          <a:stretch>
            <a:fillRect/>
          </a:stretch>
        </p:blipFill>
        <p:spPr>
          <a:xfrm>
            <a:off x="2133600" y="2438400"/>
            <a:ext cx="4495800" cy="1079500"/>
          </a:xfrm>
          <a:extLst>
            <a:ext uri="{91240B29-F687-4F45-9708-019B960494DF}">
              <a14:hiddenLine xmlns:a14="http://schemas.microsoft.com/office/drawing/2010/main" w="2857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E4AA972-35F7-4E71-A68F-A01218606068}"/>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F3FEAC5C-8DBC-4783-BCE3-69A3C111E452}" type="slidenum">
              <a:rPr lang="en-US" altLang="en-US" sz="1400"/>
              <a:pPr eaLnBrk="1" hangingPunct="1">
                <a:spcBef>
                  <a:spcPct val="0"/>
                </a:spcBef>
                <a:buFontTx/>
                <a:buNone/>
              </a:pPr>
              <a:t>45</a:t>
            </a:fld>
            <a:endParaRPr lang="en-US" altLang="en-US" sz="1400"/>
          </a:p>
        </p:txBody>
      </p:sp>
      <p:sp>
        <p:nvSpPr>
          <p:cNvPr id="149506" name="Rectangle 2">
            <a:extLst>
              <a:ext uri="{FF2B5EF4-FFF2-40B4-BE49-F238E27FC236}">
                <a16:creationId xmlns:a16="http://schemas.microsoft.com/office/drawing/2014/main" id="{7F234063-A3BA-4BC6-A8C5-B7EB094FF9F8}"/>
              </a:ext>
            </a:extLst>
          </p:cNvPr>
          <p:cNvSpPr>
            <a:spLocks noGrp="1" noChangeArrowheads="1"/>
          </p:cNvSpPr>
          <p:nvPr>
            <p:ph type="title"/>
          </p:nvPr>
        </p:nvSpPr>
        <p:spPr>
          <a:xfrm>
            <a:off x="457200" y="152400"/>
            <a:ext cx="8229600" cy="1143000"/>
          </a:xfrm>
        </p:spPr>
        <p:txBody>
          <a:bodyPr/>
          <a:lstStyle/>
          <a:p>
            <a:pPr eaLnBrk="1" hangingPunct="1">
              <a:defRPr/>
            </a:pPr>
            <a:r>
              <a:rPr lang="en-US">
                <a:cs typeface="+mj-cs"/>
              </a:rPr>
              <a:t>Representing Real Numbers</a:t>
            </a:r>
          </a:p>
        </p:txBody>
      </p:sp>
      <p:sp>
        <p:nvSpPr>
          <p:cNvPr id="149509" name="Rectangle 5">
            <a:extLst>
              <a:ext uri="{FF2B5EF4-FFF2-40B4-BE49-F238E27FC236}">
                <a16:creationId xmlns:a16="http://schemas.microsoft.com/office/drawing/2014/main" id="{BC129728-144E-4C25-BD69-198A55E9D964}"/>
              </a:ext>
            </a:extLst>
          </p:cNvPr>
          <p:cNvSpPr>
            <a:spLocks noChangeArrowheads="1"/>
          </p:cNvSpPr>
          <p:nvPr/>
        </p:nvSpPr>
        <p:spPr bwMode="auto">
          <a:xfrm>
            <a:off x="6096000" y="1395413"/>
            <a:ext cx="2362200"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spcBef>
                <a:spcPct val="20000"/>
              </a:spcBef>
              <a:defRPr/>
            </a:pPr>
            <a:r>
              <a:rPr lang="en-US" sz="1800" dirty="0">
                <a:latin typeface="Arial" charset="0"/>
                <a:ea typeface="ＭＳ Ｐゴシック" charset="0"/>
              </a:rPr>
              <a:t>Floating-point in binary: </a:t>
            </a:r>
          </a:p>
          <a:p>
            <a:pPr algn="ctr">
              <a:spcBef>
                <a:spcPct val="20000"/>
              </a:spcBef>
              <a:defRPr/>
            </a:pPr>
            <a:r>
              <a:rPr lang="en-US" sz="1800" dirty="0">
                <a:latin typeface="Arial" charset="0"/>
                <a:ea typeface="ＭＳ Ｐゴシック" charset="0"/>
              </a:rPr>
              <a:t>sign * mantissa * 2</a:t>
            </a:r>
            <a:r>
              <a:rPr lang="en-US" sz="1800" baseline="30000" dirty="0">
                <a:latin typeface="Arial" charset="0"/>
                <a:ea typeface="ＭＳ Ｐゴシック" charset="0"/>
              </a:rPr>
              <a:t>exp</a:t>
            </a:r>
          </a:p>
          <a:p>
            <a:pPr>
              <a:defRPr/>
            </a:pPr>
            <a:endParaRPr lang="en-US" sz="1800" dirty="0">
              <a:latin typeface="Arial" charset="0"/>
              <a:ea typeface="ＭＳ Ｐゴシック" charset="0"/>
            </a:endParaRPr>
          </a:p>
          <a:p>
            <a:pPr>
              <a:defRPr/>
            </a:pPr>
            <a:r>
              <a:rPr lang="en-US" sz="1800" dirty="0">
                <a:latin typeface="Arial" charset="0"/>
                <a:ea typeface="ＭＳ Ｐゴシック" charset="0"/>
              </a:rPr>
              <a:t>Only the base value is </a:t>
            </a:r>
          </a:p>
          <a:p>
            <a:pPr>
              <a:defRPr/>
            </a:pPr>
            <a:r>
              <a:rPr lang="en-US" sz="1800" dirty="0">
                <a:latin typeface="Arial" charset="0"/>
                <a:ea typeface="ＭＳ Ｐゴシック" charset="0"/>
              </a:rPr>
              <a:t>different from decimal</a:t>
            </a:r>
          </a:p>
          <a:p>
            <a:pPr>
              <a:defRPr/>
            </a:pPr>
            <a:endParaRPr lang="en-US" sz="1800" dirty="0">
              <a:latin typeface="Arial" charset="0"/>
              <a:ea typeface="ＭＳ Ｐゴシック" charset="0"/>
            </a:endParaRPr>
          </a:p>
          <a:p>
            <a:pPr>
              <a:defRPr/>
            </a:pPr>
            <a:r>
              <a:rPr lang="en-US" sz="1800" dirty="0">
                <a:latin typeface="Arial" charset="0"/>
                <a:ea typeface="ＭＳ Ｐゴシック" charset="0"/>
              </a:rPr>
              <a:t>Fundamentally, the </a:t>
            </a:r>
            <a:br>
              <a:rPr lang="en-US" sz="1800" dirty="0">
                <a:latin typeface="Arial" charset="0"/>
                <a:ea typeface="ＭＳ Ｐゴシック" charset="0"/>
              </a:rPr>
            </a:br>
            <a:r>
              <a:rPr lang="en-US" sz="1800" dirty="0">
                <a:latin typeface="Arial" charset="0"/>
                <a:ea typeface="ＭＳ Ｐゴシック" charset="0"/>
              </a:rPr>
              <a:t>floating-point used by</a:t>
            </a:r>
            <a:br>
              <a:rPr lang="en-US" sz="1800" dirty="0">
                <a:latin typeface="Arial" charset="0"/>
                <a:ea typeface="ＭＳ Ｐゴシック" charset="0"/>
              </a:rPr>
            </a:br>
            <a:r>
              <a:rPr lang="en-US" sz="1800" dirty="0">
                <a:latin typeface="Arial" charset="0"/>
                <a:ea typeface="ＭＳ Ｐゴシック" charset="0"/>
              </a:rPr>
              <a:t>computers is very similar,</a:t>
            </a:r>
            <a:br>
              <a:rPr lang="en-US" sz="1800" dirty="0">
                <a:latin typeface="Arial" charset="0"/>
                <a:ea typeface="ＭＳ Ｐゴシック" charset="0"/>
              </a:rPr>
            </a:br>
            <a:r>
              <a:rPr lang="en-US" sz="1800" dirty="0">
                <a:latin typeface="Arial" charset="0"/>
                <a:ea typeface="ＭＳ Ｐゴシック" charset="0"/>
              </a:rPr>
              <a:t>but uses complicated </a:t>
            </a:r>
            <a:br>
              <a:rPr lang="en-US" sz="1800" dirty="0">
                <a:latin typeface="Arial" charset="0"/>
                <a:ea typeface="ＭＳ Ｐゴシック" charset="0"/>
              </a:rPr>
            </a:br>
            <a:r>
              <a:rPr lang="en-US" sz="1800" dirty="0">
                <a:latin typeface="Arial" charset="0"/>
                <a:ea typeface="ＭＳ Ｐゴシック" charset="0"/>
              </a:rPr>
              <a:t>tricks to represent more</a:t>
            </a:r>
            <a:br>
              <a:rPr lang="en-US" sz="1800" dirty="0">
                <a:latin typeface="Arial" charset="0"/>
                <a:ea typeface="ＭＳ Ｐゴシック" charset="0"/>
              </a:rPr>
            </a:br>
            <a:r>
              <a:rPr lang="en-US" sz="1800" dirty="0">
                <a:latin typeface="Arial" charset="0"/>
                <a:ea typeface="ＭＳ Ｐゴシック" charset="0"/>
              </a:rPr>
              <a:t>numbers and improve</a:t>
            </a:r>
            <a:br>
              <a:rPr lang="en-US" sz="1800" dirty="0">
                <a:latin typeface="Arial" charset="0"/>
                <a:ea typeface="ＭＳ Ｐゴシック" charset="0"/>
              </a:rPr>
            </a:br>
            <a:r>
              <a:rPr lang="en-US" sz="1800" dirty="0">
                <a:latin typeface="Arial" charset="0"/>
                <a:ea typeface="ＭＳ Ｐゴシック" charset="0"/>
              </a:rPr>
              <a:t>efficiency</a:t>
            </a:r>
          </a:p>
        </p:txBody>
      </p:sp>
      <p:pic>
        <p:nvPicPr>
          <p:cNvPr id="30725" name="Picture 2">
            <a:extLst>
              <a:ext uri="{FF2B5EF4-FFF2-40B4-BE49-F238E27FC236}">
                <a16:creationId xmlns:a16="http://schemas.microsoft.com/office/drawing/2014/main" id="{C03C6BD1-760C-4DB5-A272-C855567DD1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19200"/>
            <a:ext cx="56007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66D634B-A8F8-4752-86D9-9085BA86C955}"/>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Storing Fractions in Binary</a:t>
            </a:r>
          </a:p>
        </p:txBody>
      </p:sp>
      <p:sp>
        <p:nvSpPr>
          <p:cNvPr id="60419" name="Rectangle 3">
            <a:extLst>
              <a:ext uri="{FF2B5EF4-FFF2-40B4-BE49-F238E27FC236}">
                <a16:creationId xmlns:a16="http://schemas.microsoft.com/office/drawing/2014/main" id="{AC9771B2-2462-4B77-9F92-35306B1B1683}"/>
              </a:ext>
            </a:extLst>
          </p:cNvPr>
          <p:cNvSpPr txBox="1">
            <a:spLocks noGrp="1" noChangeArrowheads="1"/>
          </p:cNvSpPr>
          <p:nvPr>
            <p:ph type="body" idx="1"/>
          </p:nvPr>
        </p:nvSpPr>
        <p:spPr>
          <a:xfrm>
            <a:off x="466725" y="1447800"/>
            <a:ext cx="8229600" cy="4525963"/>
          </a:xfrm>
        </p:spPr>
        <p:txBody>
          <a:bodyPr/>
          <a:lstStyle/>
          <a:p>
            <a:pPr marL="514350" indent="-412750" eaLnBrk="1" hangingPunct="1">
              <a:buSzTx/>
              <a:buFontTx/>
              <a:buChar char="•"/>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Floating-point Notation:</a:t>
            </a:r>
            <a:r>
              <a:rPr lang="en-US" altLang="en-US">
                <a:solidFill>
                  <a:srgbClr val="000000"/>
                </a:solidFill>
                <a:latin typeface="Arial" panose="020B0604020202020204" pitchFamily="34" charset="0"/>
                <a:cs typeface="Arial" panose="020B0604020202020204" pitchFamily="34" charset="0"/>
                <a:sym typeface="Arial" panose="020B0604020202020204" pitchFamily="34" charset="0"/>
              </a:rPr>
              <a:t> Consists of a sign bit, a mantissa field, and an exponent field.</a:t>
            </a:r>
          </a:p>
          <a:p>
            <a:pPr marL="885825" lvl="1" indent="-327025"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Normalized form: fill the mantissa starting with the left-most 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962F508-4FB4-4F47-912B-FC23D4F479F2}"/>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Floating-point notation components</a:t>
            </a:r>
          </a:p>
        </p:txBody>
      </p:sp>
      <p:pic>
        <p:nvPicPr>
          <p:cNvPr id="61443" name="Picture 4" descr="Rectangles are labeled Bit positions. The leftmost rectangle is labeled sign bit. The next three rectangles are labeled exponent. The last four rectangles are labeled Mantissa.">
            <a:extLst>
              <a:ext uri="{FF2B5EF4-FFF2-40B4-BE49-F238E27FC236}">
                <a16:creationId xmlns:a16="http://schemas.microsoft.com/office/drawing/2014/main" id="{349DC0EB-4FD7-45F9-B22A-EFF1AAFA2D7F}"/>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33538" y="2254250"/>
            <a:ext cx="5876925" cy="2806700"/>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66D6C3C-42F1-4957-AA49-2C417FCCF738}"/>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Encoding the value 2 </a:t>
            </a:r>
            <a:r>
              <a:rPr lang="en-US" altLang="en-US" baseline="30000" dirty="0">
                <a:latin typeface="Times New Roman" panose="02020603050405020304" pitchFamily="18" charset="0"/>
                <a:cs typeface="Times New Roman" panose="02020603050405020304" pitchFamily="18" charset="0"/>
                <a:sym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baseline="-14000" dirty="0">
                <a:latin typeface="Times New Roman" panose="02020603050405020304" pitchFamily="18" charset="0"/>
                <a:cs typeface="Times New Roman" panose="02020603050405020304" pitchFamily="18" charset="0"/>
                <a:sym typeface="Times New Roman" panose="02020603050405020304" pitchFamily="18" charset="0"/>
              </a:rPr>
              <a:t>8</a:t>
            </a:r>
          </a:p>
        </p:txBody>
      </p:sp>
      <p:pic>
        <p:nvPicPr>
          <p:cNvPr id="62467" name="Picture 6" descr="At the top of the diagram 2 and five eighths is labeled as original representation. An arrow points to the base two representation of 1 0 dot 1 0 1. An arrow points to the raw bit pattern of 1 0 1 0 1, with the rightmost 1 circled and labeled as the lost bit. At the bottom of the diagram, the sign bit is empty, the exponent spaces are empty, and the Mantissa is 1 0 1 0.">
            <a:extLst>
              <a:ext uri="{FF2B5EF4-FFF2-40B4-BE49-F238E27FC236}">
                <a16:creationId xmlns:a16="http://schemas.microsoft.com/office/drawing/2014/main" id="{B5B5CF7C-8739-4DAF-873D-71630DEA13F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8" y="1371600"/>
            <a:ext cx="5432425"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9B2A7438-4581-4E46-8E89-24FC960AFE56}"/>
              </a:ext>
            </a:extLst>
          </p:cNvPr>
          <p:cNvSpPr txBox="1">
            <a:spLocks noGrp="1"/>
          </p:cNvSpPr>
          <p:nvPr>
            <p:ph type="title"/>
          </p:nvPr>
        </p:nvSpPr>
        <p:spPr>
          <a:xfrm>
            <a:off x="457200" y="215900"/>
            <a:ext cx="8229600" cy="1096963"/>
          </a:xfrm>
        </p:spPr>
        <p:txBody>
          <a:bodyPr/>
          <a:lstStyle/>
          <a:p>
            <a:pPr>
              <a:spcBef>
                <a:spcPct val="0"/>
              </a:spcBef>
              <a:buFont typeface="Times New Roman" panose="02020603050405020304" pitchFamily="18" charset="0"/>
              <a:buNone/>
            </a:pPr>
            <a:r>
              <a:rPr lang="en-US" altLang="en-US">
                <a:latin typeface="Times New Roman" panose="02020603050405020304" pitchFamily="18" charset="0"/>
                <a:cs typeface="Times New Roman" panose="02020603050405020304" pitchFamily="18" charset="0"/>
                <a:sym typeface="Times New Roman" panose="02020603050405020304" pitchFamily="18" charset="0"/>
              </a:rPr>
              <a:t>Truncation (Round-off) Errors</a:t>
            </a:r>
          </a:p>
        </p:txBody>
      </p:sp>
      <p:sp>
        <p:nvSpPr>
          <p:cNvPr id="63491" name="Content Placeholder 2">
            <a:extLst>
              <a:ext uri="{FF2B5EF4-FFF2-40B4-BE49-F238E27FC236}">
                <a16:creationId xmlns:a16="http://schemas.microsoft.com/office/drawing/2014/main" id="{3663CFF3-901D-443C-A7F7-400D36783A81}"/>
              </a:ext>
            </a:extLst>
          </p:cNvPr>
          <p:cNvSpPr txBox="1">
            <a:spLocks noGrp="1"/>
          </p:cNvSpPr>
          <p:nvPr>
            <p:ph type="body" idx="1"/>
          </p:nvPr>
        </p:nvSpPr>
        <p:spPr>
          <a:xfrm>
            <a:off x="466725" y="1447800"/>
            <a:ext cx="8229600" cy="4525963"/>
          </a:xfrm>
        </p:spPr>
        <p:txBody>
          <a:bodyPr/>
          <a:lstStyle/>
          <a:p>
            <a:pPr marL="495300" indent="-393700" eaLnBrk="1" hangingPunct="1">
              <a:buSzTx/>
              <a:buFontTx/>
              <a:buChar char="•"/>
            </a:pPr>
            <a:r>
              <a:rPr lang="en-US" altLang="en-US">
                <a:solidFill>
                  <a:srgbClr val="000000"/>
                </a:solidFill>
                <a:latin typeface="Arial" panose="020B0604020202020204" pitchFamily="34" charset="0"/>
                <a:cs typeface="Arial" panose="020B0604020202020204" pitchFamily="34" charset="0"/>
                <a:sym typeface="Arial" panose="020B0604020202020204" pitchFamily="34" charset="0"/>
              </a:rPr>
              <a:t>Occur when part of the value being stored is lost because the mantissa is not large enough</a:t>
            </a:r>
          </a:p>
          <a:p>
            <a:pPr marL="495300" indent="-393700" eaLnBrk="1" hangingPunct="1">
              <a:buSzTx/>
              <a:buFontTx/>
              <a:buChar char="•"/>
            </a:pPr>
            <a:r>
              <a:rPr lang="en-US" altLang="en-US">
                <a:solidFill>
                  <a:srgbClr val="000000"/>
                </a:solidFill>
                <a:latin typeface="Arial" panose="020B0604020202020204" pitchFamily="34" charset="0"/>
                <a:cs typeface="Arial" panose="020B0604020202020204" pitchFamily="34" charset="0"/>
                <a:sym typeface="Arial" panose="020B0604020202020204" pitchFamily="34" charset="0"/>
              </a:rPr>
              <a:t>Non-terminating expansions of fractions</a:t>
            </a:r>
          </a:p>
          <a:p>
            <a:pPr marL="885825" lvl="1" indent="-327025"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This happens more often with binary notation</a:t>
            </a:r>
          </a:p>
          <a:p>
            <a:pPr marL="885825" lvl="1" indent="-327025"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The value of one-tenth cannot be stored exactly binary notation</a:t>
            </a:r>
          </a:p>
          <a:p>
            <a:pPr marL="885825" lvl="1" indent="-327025"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Often these values are converted to integers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B644664-F97E-45E3-BC10-31CE76E39D2B}"/>
              </a:ext>
            </a:extLst>
          </p:cNvPr>
          <p:cNvSpPr>
            <a:spLocks noGrp="1" noChangeArrowheads="1"/>
          </p:cNvSpPr>
          <p:nvPr>
            <p:ph type="title"/>
          </p:nvPr>
        </p:nvSpPr>
        <p:spPr/>
        <p:txBody>
          <a:bodyPr/>
          <a:lstStyle/>
          <a:p>
            <a:pPr eaLnBrk="1" hangingPunct="1">
              <a:defRPr/>
            </a:pPr>
            <a:r>
              <a:rPr lang="en-US">
                <a:cs typeface="+mj-cs"/>
              </a:rPr>
              <a:t>Analog and Digital Information</a:t>
            </a:r>
            <a:endParaRPr lang="en-US" sz="2400" i="1">
              <a:cs typeface="+mj-cs"/>
            </a:endParaRPr>
          </a:p>
        </p:txBody>
      </p:sp>
      <p:sp>
        <p:nvSpPr>
          <p:cNvPr id="56323" name="Rectangle 3">
            <a:extLst>
              <a:ext uri="{FF2B5EF4-FFF2-40B4-BE49-F238E27FC236}">
                <a16:creationId xmlns:a16="http://schemas.microsoft.com/office/drawing/2014/main" id="{138FF2B4-94A1-4CFF-8131-4975AF67AE22}"/>
              </a:ext>
            </a:extLst>
          </p:cNvPr>
          <p:cNvSpPr>
            <a:spLocks noGrp="1" noChangeArrowheads="1"/>
          </p:cNvSpPr>
          <p:nvPr>
            <p:ph idx="1"/>
          </p:nvPr>
        </p:nvSpPr>
        <p:spPr/>
        <p:txBody>
          <a:bodyPr/>
          <a:lstStyle/>
          <a:p>
            <a:pPr marL="0" indent="0" eaLnBrk="1" hangingPunct="1">
              <a:buFontTx/>
              <a:buNone/>
              <a:defRPr/>
            </a:pPr>
            <a:r>
              <a:rPr lang="en-US" sz="2800" dirty="0">
                <a:cs typeface="+mn-cs"/>
              </a:rPr>
              <a:t>Computers cannot work well with </a:t>
            </a:r>
            <a:r>
              <a:rPr lang="en-US" sz="2800" dirty="0">
                <a:solidFill>
                  <a:srgbClr val="FF6600"/>
                </a:solidFill>
                <a:cs typeface="+mn-cs"/>
              </a:rPr>
              <a:t>analog </a:t>
            </a:r>
            <a:r>
              <a:rPr lang="en-US" sz="2800" dirty="0">
                <a:cs typeface="+mn-cs"/>
              </a:rPr>
              <a:t>data, so we digitize the data </a:t>
            </a:r>
          </a:p>
          <a:p>
            <a:pPr marL="0" indent="0" eaLnBrk="1" hangingPunct="1">
              <a:buFontTx/>
              <a:buNone/>
              <a:defRPr/>
            </a:pPr>
            <a:endParaRPr lang="en-US" sz="2800" dirty="0">
              <a:cs typeface="+mn-cs"/>
            </a:endParaRPr>
          </a:p>
          <a:p>
            <a:pPr marL="0" indent="0" eaLnBrk="1" hangingPunct="1">
              <a:buFontTx/>
              <a:buNone/>
              <a:defRPr/>
            </a:pPr>
            <a:r>
              <a:rPr lang="en-US" sz="2800" b="1" dirty="0">
                <a:solidFill>
                  <a:srgbClr val="FF6600"/>
                </a:solidFill>
                <a:cs typeface="+mn-cs"/>
              </a:rPr>
              <a:t>Digitize</a:t>
            </a:r>
            <a:r>
              <a:rPr lang="en-US" sz="2800" dirty="0">
                <a:solidFill>
                  <a:srgbClr val="FF6600"/>
                </a:solidFill>
                <a:cs typeface="+mn-cs"/>
              </a:rPr>
              <a:t> </a:t>
            </a:r>
          </a:p>
          <a:p>
            <a:pPr marL="0" indent="0" eaLnBrk="1" hangingPunct="1">
              <a:buFontTx/>
              <a:buNone/>
              <a:defRPr/>
            </a:pPr>
            <a:r>
              <a:rPr lang="en-US" sz="2800" dirty="0">
                <a:cs typeface="+mn-cs"/>
              </a:rPr>
              <a:t>Breaking data into pieces and representing those pieces separately</a:t>
            </a:r>
          </a:p>
          <a:p>
            <a:pPr marL="0" indent="0" eaLnBrk="1" hangingPunct="1">
              <a:buFontTx/>
              <a:buNone/>
              <a:defRPr/>
            </a:pPr>
            <a:endParaRPr lang="en-US" sz="2800" i="1" dirty="0">
              <a:cs typeface="+mn-cs"/>
            </a:endParaRPr>
          </a:p>
          <a:p>
            <a:pPr marL="0" indent="0" eaLnBrk="1" hangingPunct="1">
              <a:buFontTx/>
              <a:buNone/>
              <a:defRPr/>
            </a:pPr>
            <a:r>
              <a:rPr lang="en-US" sz="2800" i="1" dirty="0">
                <a:cs typeface="+mn-cs"/>
              </a:rPr>
              <a:t>Why do we use binary to represent digitized data?</a:t>
            </a:r>
            <a:r>
              <a:rPr lang="en-US" sz="2800" dirty="0">
                <a:cs typeface="+mn-cs"/>
              </a:rPr>
              <a:t> </a:t>
            </a:r>
          </a:p>
          <a:p>
            <a:pPr marL="0" indent="0" eaLnBrk="1" hangingPunct="1">
              <a:buFontTx/>
              <a:buNone/>
              <a:defRPr/>
            </a:pPr>
            <a:endParaRPr lang="en-US" sz="2800" dirty="0">
              <a:cs typeface="+mn-cs"/>
            </a:endParaRPr>
          </a:p>
        </p:txBody>
      </p:sp>
      <p:sp>
        <p:nvSpPr>
          <p:cNvPr id="4" name="Slide Number Placeholder 3">
            <a:extLst>
              <a:ext uri="{FF2B5EF4-FFF2-40B4-BE49-F238E27FC236}">
                <a16:creationId xmlns:a16="http://schemas.microsoft.com/office/drawing/2014/main" id="{114650DF-786F-4BA8-95AF-6DB40DE10E3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04AB725-FF7D-4B07-8F99-01C2048D34E4}" type="slidenum">
              <a:rPr lang="en-US" altLang="en-US" sz="1400"/>
              <a:pPr eaLnBrk="1" hangingPunct="1">
                <a:spcBef>
                  <a:spcPct val="0"/>
                </a:spcBef>
                <a:buFontTx/>
                <a:buNone/>
              </a:pPr>
              <a:t>5</a:t>
            </a:fld>
            <a:endParaRPr lang="en-US" altLang="en-US" sz="1400"/>
          </a:p>
        </p:txBody>
      </p:sp>
    </p:spTree>
    <p:extLst>
      <p:ext uri="{BB962C8B-B14F-4D97-AF65-F5344CB8AC3E}">
        <p14:creationId xmlns:p14="http://schemas.microsoft.com/office/powerpoint/2010/main" val="2911917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8296C1-0A9E-4B05-AF3D-033BD7E26536}"/>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AFCF3E7-F291-465E-8930-055A9910154B}" type="slidenum">
              <a:rPr lang="en-US" altLang="en-US" sz="1400"/>
              <a:pPr eaLnBrk="1" hangingPunct="1">
                <a:spcBef>
                  <a:spcPct val="0"/>
                </a:spcBef>
                <a:buFontTx/>
                <a:buNone/>
              </a:pPr>
              <a:t>50</a:t>
            </a:fld>
            <a:endParaRPr lang="en-US" altLang="en-US" sz="1400"/>
          </a:p>
        </p:txBody>
      </p:sp>
      <p:sp>
        <p:nvSpPr>
          <p:cNvPr id="93186" name="Rectangle 2">
            <a:extLst>
              <a:ext uri="{FF2B5EF4-FFF2-40B4-BE49-F238E27FC236}">
                <a16:creationId xmlns:a16="http://schemas.microsoft.com/office/drawing/2014/main" id="{EE9A86F2-AD14-4688-8D6E-1595DB348AD2}"/>
              </a:ext>
            </a:extLst>
          </p:cNvPr>
          <p:cNvSpPr>
            <a:spLocks noGrp="1" noChangeArrowheads="1"/>
          </p:cNvSpPr>
          <p:nvPr>
            <p:ph type="title"/>
          </p:nvPr>
        </p:nvSpPr>
        <p:spPr/>
        <p:txBody>
          <a:bodyPr/>
          <a:lstStyle/>
          <a:p>
            <a:pPr eaLnBrk="1" hangingPunct="1">
              <a:defRPr/>
            </a:pPr>
            <a:r>
              <a:rPr lang="en-US">
                <a:cs typeface="+mj-cs"/>
              </a:rPr>
              <a:t>Representing Text</a:t>
            </a:r>
          </a:p>
        </p:txBody>
      </p:sp>
      <p:sp>
        <p:nvSpPr>
          <p:cNvPr id="93187" name="Rectangle 3">
            <a:extLst>
              <a:ext uri="{FF2B5EF4-FFF2-40B4-BE49-F238E27FC236}">
                <a16:creationId xmlns:a16="http://schemas.microsoft.com/office/drawing/2014/main" id="{88F44896-62DF-40D2-AE8D-5500D4E7417C}"/>
              </a:ext>
            </a:extLst>
          </p:cNvPr>
          <p:cNvSpPr>
            <a:spLocks noGrp="1" noChangeArrowheads="1"/>
          </p:cNvSpPr>
          <p:nvPr>
            <p:ph type="body" idx="1"/>
          </p:nvPr>
        </p:nvSpPr>
        <p:spPr>
          <a:xfrm>
            <a:off x="457200" y="1371600"/>
            <a:ext cx="8229600" cy="4876800"/>
          </a:xfrm>
        </p:spPr>
        <p:txBody>
          <a:bodyPr>
            <a:normAutofit lnSpcReduction="10000"/>
          </a:bodyPr>
          <a:lstStyle/>
          <a:p>
            <a:pPr marL="0" indent="0" eaLnBrk="1" hangingPunct="1">
              <a:lnSpc>
                <a:spcPct val="90000"/>
              </a:lnSpc>
              <a:buFontTx/>
              <a:buNone/>
              <a:defRPr/>
            </a:pPr>
            <a:r>
              <a:rPr lang="en-US" i="1" dirty="0">
                <a:cs typeface="+mn-cs"/>
              </a:rPr>
              <a:t>What must be provided to represent text?</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800" dirty="0">
                <a:cs typeface="+mn-cs"/>
              </a:rPr>
              <a:t>The number of characters to represent is finite (whew!), so list them all and assign each a binary string</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800" b="1" dirty="0">
                <a:solidFill>
                  <a:srgbClr val="FF6600"/>
                </a:solidFill>
                <a:cs typeface="+mn-cs"/>
              </a:rPr>
              <a:t>Character set</a:t>
            </a:r>
            <a:r>
              <a:rPr lang="en-US" sz="2800" dirty="0">
                <a:solidFill>
                  <a:srgbClr val="FF6600"/>
                </a:solidFill>
                <a:cs typeface="+mn-cs"/>
              </a:rPr>
              <a:t> </a:t>
            </a:r>
          </a:p>
          <a:p>
            <a:pPr marL="0" indent="0" eaLnBrk="1" hangingPunct="1">
              <a:lnSpc>
                <a:spcPct val="90000"/>
              </a:lnSpc>
              <a:buFontTx/>
              <a:buNone/>
              <a:defRPr/>
            </a:pPr>
            <a:r>
              <a:rPr lang="en-US" sz="2800" dirty="0">
                <a:cs typeface="+mn-cs"/>
              </a:rPr>
              <a:t>A list of characters and the codes used to represent each one</a:t>
            </a:r>
          </a:p>
          <a:p>
            <a:pPr marL="0" indent="0" eaLnBrk="1" hangingPunct="1">
              <a:lnSpc>
                <a:spcPct val="90000"/>
              </a:lnSpc>
              <a:buFontTx/>
              <a:buNone/>
              <a:defRPr/>
            </a:pPr>
            <a:r>
              <a:rPr lang="en-US" sz="2800" dirty="0">
                <a:cs typeface="+mn-cs"/>
              </a:rPr>
              <a:t> </a:t>
            </a:r>
          </a:p>
          <a:p>
            <a:pPr marL="0" indent="0" eaLnBrk="1" hangingPunct="1">
              <a:lnSpc>
                <a:spcPct val="90000"/>
              </a:lnSpc>
              <a:buFontTx/>
              <a:buNone/>
              <a:defRPr/>
            </a:pPr>
            <a:r>
              <a:rPr lang="en-US" sz="2800" dirty="0">
                <a:cs typeface="+mn-cs"/>
              </a:rPr>
              <a:t>Computer manufacturers agreed to standardize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4AEAB9-3669-42B7-A45C-8B737591D1BF}"/>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07212218-FE9E-46F4-84E0-B90CB49B48FC}" type="slidenum">
              <a:rPr lang="en-US" altLang="en-US" sz="1400"/>
              <a:pPr eaLnBrk="1" hangingPunct="1">
                <a:spcBef>
                  <a:spcPct val="0"/>
                </a:spcBef>
                <a:buFontTx/>
                <a:buNone/>
              </a:pPr>
              <a:t>51</a:t>
            </a:fld>
            <a:endParaRPr lang="en-US" altLang="en-US" sz="1400"/>
          </a:p>
        </p:txBody>
      </p:sp>
      <p:sp>
        <p:nvSpPr>
          <p:cNvPr id="94210" name="Rectangle 2">
            <a:extLst>
              <a:ext uri="{FF2B5EF4-FFF2-40B4-BE49-F238E27FC236}">
                <a16:creationId xmlns:a16="http://schemas.microsoft.com/office/drawing/2014/main" id="{3183535A-C346-4F34-871A-24B8E0AACF0C}"/>
              </a:ext>
            </a:extLst>
          </p:cNvPr>
          <p:cNvSpPr>
            <a:spLocks noGrp="1" noChangeArrowheads="1"/>
          </p:cNvSpPr>
          <p:nvPr>
            <p:ph type="title"/>
          </p:nvPr>
        </p:nvSpPr>
        <p:spPr/>
        <p:txBody>
          <a:bodyPr/>
          <a:lstStyle/>
          <a:p>
            <a:pPr eaLnBrk="1" hangingPunct="1">
              <a:defRPr/>
            </a:pPr>
            <a:r>
              <a:rPr lang="en-US">
                <a:cs typeface="+mj-cs"/>
              </a:rPr>
              <a:t>The ASCII Character Set</a:t>
            </a:r>
          </a:p>
        </p:txBody>
      </p:sp>
      <p:sp>
        <p:nvSpPr>
          <p:cNvPr id="94211" name="Rectangle 3">
            <a:extLst>
              <a:ext uri="{FF2B5EF4-FFF2-40B4-BE49-F238E27FC236}">
                <a16:creationId xmlns:a16="http://schemas.microsoft.com/office/drawing/2014/main" id="{CB91A463-4591-4142-8BFA-4696ACC8A4B1}"/>
              </a:ext>
            </a:extLst>
          </p:cNvPr>
          <p:cNvSpPr>
            <a:spLocks noGrp="1" noChangeArrowheads="1"/>
          </p:cNvSpPr>
          <p:nvPr>
            <p:ph type="body" idx="1"/>
          </p:nvPr>
        </p:nvSpPr>
        <p:spPr/>
        <p:txBody>
          <a:bodyPr/>
          <a:lstStyle/>
          <a:p>
            <a:pPr marL="406400" eaLnBrk="1" hangingPunct="1">
              <a:buFontTx/>
              <a:buNone/>
              <a:defRPr/>
            </a:pPr>
            <a:r>
              <a:rPr lang="en-US" dirty="0">
                <a:solidFill>
                  <a:srgbClr val="FF6600"/>
                </a:solidFill>
                <a:cs typeface="+mn-cs"/>
              </a:rPr>
              <a:t>ASCII </a:t>
            </a:r>
            <a:r>
              <a:rPr lang="en-US" dirty="0">
                <a:cs typeface="+mn-cs"/>
              </a:rPr>
              <a:t>stands for American Standard Code for Information Interchange </a:t>
            </a:r>
          </a:p>
          <a:p>
            <a:pPr marL="406400" eaLnBrk="1" hangingPunct="1">
              <a:buFontTx/>
              <a:buNone/>
              <a:defRPr/>
            </a:pPr>
            <a:r>
              <a:rPr lang="en-US" dirty="0">
                <a:solidFill>
                  <a:srgbClr val="FF6600"/>
                </a:solidFill>
                <a:cs typeface="+mn-cs"/>
              </a:rPr>
              <a:t>ASCII </a:t>
            </a:r>
            <a:r>
              <a:rPr lang="en-US" dirty="0">
                <a:cs typeface="+mn-cs"/>
              </a:rPr>
              <a:t>originally used seven bits to represent each character, allowing for 128 unique characters </a:t>
            </a:r>
          </a:p>
          <a:p>
            <a:pPr marL="406400" eaLnBrk="1" hangingPunct="1">
              <a:buFontTx/>
              <a:buNone/>
              <a:defRPr/>
            </a:pPr>
            <a:r>
              <a:rPr lang="en-US" dirty="0">
                <a:cs typeface="+mn-cs"/>
              </a:rPr>
              <a:t>Later </a:t>
            </a:r>
            <a:r>
              <a:rPr lang="en-US" dirty="0">
                <a:solidFill>
                  <a:srgbClr val="FF6600"/>
                </a:solidFill>
                <a:cs typeface="+mn-cs"/>
              </a:rPr>
              <a:t>extended</a:t>
            </a:r>
            <a:r>
              <a:rPr lang="en-US" dirty="0">
                <a:solidFill>
                  <a:srgbClr val="0000FF"/>
                </a:solidFill>
                <a:cs typeface="+mn-cs"/>
              </a:rPr>
              <a:t> </a:t>
            </a:r>
            <a:r>
              <a:rPr lang="en-US" dirty="0">
                <a:solidFill>
                  <a:srgbClr val="FF6600"/>
                </a:solidFill>
                <a:cs typeface="+mn-cs"/>
              </a:rPr>
              <a:t>ASCII </a:t>
            </a:r>
            <a:r>
              <a:rPr lang="en-US" dirty="0">
                <a:cs typeface="+mn-cs"/>
              </a:rPr>
              <a:t>evolved so that all eight bits were used</a:t>
            </a:r>
          </a:p>
          <a:p>
            <a:pPr marL="406400" eaLnBrk="1" hangingPunct="1">
              <a:buFontTx/>
              <a:buNone/>
              <a:defRPr/>
            </a:pPr>
            <a:r>
              <a:rPr lang="en-US" i="1" dirty="0">
                <a:cs typeface="+mn-cs"/>
              </a:rPr>
              <a:t>How many characters could be represented?</a:t>
            </a:r>
            <a:endParaRPr lang="en-US" dirty="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0ACEF6-F7C9-49AC-80DB-54E7F629B6C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F539BFAD-EAD9-4198-979D-D175AA143C8E}" type="slidenum">
              <a:rPr lang="en-US" altLang="en-US" sz="1400"/>
              <a:pPr eaLnBrk="1" hangingPunct="1">
                <a:spcBef>
                  <a:spcPct val="0"/>
                </a:spcBef>
                <a:buFontTx/>
                <a:buNone/>
              </a:pPr>
              <a:t>52</a:t>
            </a:fld>
            <a:endParaRPr lang="en-US" altLang="en-US" sz="1400"/>
          </a:p>
        </p:txBody>
      </p:sp>
      <p:sp>
        <p:nvSpPr>
          <p:cNvPr id="146434" name="Rectangle 2">
            <a:extLst>
              <a:ext uri="{FF2B5EF4-FFF2-40B4-BE49-F238E27FC236}">
                <a16:creationId xmlns:a16="http://schemas.microsoft.com/office/drawing/2014/main" id="{EC5ED75B-B66F-432D-A342-64F21CCA279C}"/>
              </a:ext>
            </a:extLst>
          </p:cNvPr>
          <p:cNvSpPr>
            <a:spLocks noGrp="1" noChangeArrowheads="1"/>
          </p:cNvSpPr>
          <p:nvPr>
            <p:ph type="title"/>
          </p:nvPr>
        </p:nvSpPr>
        <p:spPr/>
        <p:txBody>
          <a:bodyPr/>
          <a:lstStyle/>
          <a:p>
            <a:pPr eaLnBrk="1" hangingPunct="1">
              <a:defRPr/>
            </a:pPr>
            <a:r>
              <a:rPr lang="en-US">
                <a:cs typeface="+mj-cs"/>
              </a:rPr>
              <a:t>ASCII Character Set Mapping</a:t>
            </a:r>
            <a:endParaRPr lang="en-US" sz="2000" i="1">
              <a:cs typeface="+mj-cs"/>
            </a:endParaRPr>
          </a:p>
        </p:txBody>
      </p:sp>
      <p:pic>
        <p:nvPicPr>
          <p:cNvPr id="34820" name="Picture 2">
            <a:extLst>
              <a:ext uri="{FF2B5EF4-FFF2-40B4-BE49-F238E27FC236}">
                <a16:creationId xmlns:a16="http://schemas.microsoft.com/office/drawing/2014/main" id="{D48E07C8-A0A8-4CC6-9C3D-C001774657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219200"/>
            <a:ext cx="82931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4395EC-1A4F-48A6-AE19-E054CF32FA8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AFD6250-47A2-4C78-A5E6-C73238821BA4}" type="slidenum">
              <a:rPr lang="en-US" altLang="en-US" sz="1400"/>
              <a:pPr eaLnBrk="1" hangingPunct="1">
                <a:spcBef>
                  <a:spcPct val="0"/>
                </a:spcBef>
                <a:buFontTx/>
                <a:buNone/>
              </a:pPr>
              <a:t>53</a:t>
            </a:fld>
            <a:endParaRPr lang="en-US" altLang="en-US" sz="1400"/>
          </a:p>
        </p:txBody>
      </p:sp>
      <p:sp>
        <p:nvSpPr>
          <p:cNvPr id="148482" name="Rectangle 2">
            <a:extLst>
              <a:ext uri="{FF2B5EF4-FFF2-40B4-BE49-F238E27FC236}">
                <a16:creationId xmlns:a16="http://schemas.microsoft.com/office/drawing/2014/main" id="{35463246-1861-4786-9DBA-0569C2B37528}"/>
              </a:ext>
            </a:extLst>
          </p:cNvPr>
          <p:cNvSpPr>
            <a:spLocks noGrp="1" noChangeArrowheads="1"/>
          </p:cNvSpPr>
          <p:nvPr>
            <p:ph type="title"/>
          </p:nvPr>
        </p:nvSpPr>
        <p:spPr/>
        <p:txBody>
          <a:bodyPr/>
          <a:lstStyle/>
          <a:p>
            <a:pPr eaLnBrk="1" hangingPunct="1">
              <a:defRPr/>
            </a:pPr>
            <a:r>
              <a:rPr lang="en-US">
                <a:cs typeface="+mj-cs"/>
              </a:rPr>
              <a:t>The ASCII Character Set</a:t>
            </a:r>
            <a:endParaRPr lang="en-US" sz="2000" i="1">
              <a:cs typeface="+mj-cs"/>
            </a:endParaRPr>
          </a:p>
        </p:txBody>
      </p:sp>
      <p:sp>
        <p:nvSpPr>
          <p:cNvPr id="148483" name="Rectangle 3">
            <a:extLst>
              <a:ext uri="{FF2B5EF4-FFF2-40B4-BE49-F238E27FC236}">
                <a16:creationId xmlns:a16="http://schemas.microsoft.com/office/drawing/2014/main" id="{3C72ACDD-8C27-4718-8975-ED3FDE206308}"/>
              </a:ext>
            </a:extLst>
          </p:cNvPr>
          <p:cNvSpPr>
            <a:spLocks noGrp="1" noChangeArrowheads="1"/>
          </p:cNvSpPr>
          <p:nvPr>
            <p:ph type="body" idx="1"/>
          </p:nvPr>
        </p:nvSpPr>
        <p:spPr/>
        <p:txBody>
          <a:bodyPr/>
          <a:lstStyle/>
          <a:p>
            <a:pPr marL="0" indent="0" eaLnBrk="1" hangingPunct="1">
              <a:buFontTx/>
              <a:buNone/>
              <a:defRPr/>
            </a:pPr>
            <a:r>
              <a:rPr lang="en-US" sz="3300">
                <a:cs typeface="+mn-cs"/>
              </a:rPr>
              <a:t>The first 32 characters in the ASCII character chart do not have a simple character representation to print to the screen</a:t>
            </a:r>
          </a:p>
          <a:p>
            <a:pPr marL="0" indent="0" eaLnBrk="1" hangingPunct="1">
              <a:buFontTx/>
              <a:buNone/>
              <a:defRPr/>
            </a:pPr>
            <a:endParaRPr lang="en-US" sz="3300">
              <a:cs typeface="+mn-cs"/>
            </a:endParaRPr>
          </a:p>
          <a:p>
            <a:pPr marL="0" indent="0" eaLnBrk="1" hangingPunct="1">
              <a:buFontTx/>
              <a:buNone/>
              <a:defRPr/>
            </a:pPr>
            <a:r>
              <a:rPr lang="en-US" sz="3300" i="1">
                <a:cs typeface="+mn-cs"/>
              </a:rPr>
              <a:t>What do you think they are used for?</a:t>
            </a:r>
            <a:endParaRPr lang="en-US" sz="3300">
              <a:cs typeface="+mn-cs"/>
            </a:endParaRPr>
          </a:p>
          <a:p>
            <a:pPr marL="0" indent="0" eaLnBrk="1" hangingPunct="1">
              <a:buFontTx/>
              <a:buNone/>
              <a:defRPr/>
            </a:pPr>
            <a:endParaRPr lang="en-US">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16B9E1-FB88-4D7E-8796-7FAA44059D63}"/>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7D34DD1-AE79-499A-9A10-80E5F58DCB8C}" type="slidenum">
              <a:rPr lang="en-US" altLang="en-US" sz="1400"/>
              <a:pPr eaLnBrk="1" hangingPunct="1">
                <a:spcBef>
                  <a:spcPct val="0"/>
                </a:spcBef>
                <a:buFontTx/>
                <a:buNone/>
              </a:pPr>
              <a:t>54</a:t>
            </a:fld>
            <a:endParaRPr lang="en-US" altLang="en-US" sz="1400"/>
          </a:p>
        </p:txBody>
      </p:sp>
      <p:sp>
        <p:nvSpPr>
          <p:cNvPr id="95234" name="Rectangle 2">
            <a:extLst>
              <a:ext uri="{FF2B5EF4-FFF2-40B4-BE49-F238E27FC236}">
                <a16:creationId xmlns:a16="http://schemas.microsoft.com/office/drawing/2014/main" id="{3D7EDFE8-69F3-4E74-A7D9-0057CEEB3CA5}"/>
              </a:ext>
            </a:extLst>
          </p:cNvPr>
          <p:cNvSpPr>
            <a:spLocks noGrp="1" noChangeArrowheads="1"/>
          </p:cNvSpPr>
          <p:nvPr>
            <p:ph type="title"/>
          </p:nvPr>
        </p:nvSpPr>
        <p:spPr/>
        <p:txBody>
          <a:bodyPr/>
          <a:lstStyle/>
          <a:p>
            <a:pPr eaLnBrk="1" hangingPunct="1">
              <a:defRPr/>
            </a:pPr>
            <a:r>
              <a:rPr lang="en-US">
                <a:cs typeface="+mj-cs"/>
              </a:rPr>
              <a:t>The Unicode Character Set</a:t>
            </a:r>
          </a:p>
        </p:txBody>
      </p:sp>
      <p:sp>
        <p:nvSpPr>
          <p:cNvPr id="95235" name="Rectangle 3">
            <a:extLst>
              <a:ext uri="{FF2B5EF4-FFF2-40B4-BE49-F238E27FC236}">
                <a16:creationId xmlns:a16="http://schemas.microsoft.com/office/drawing/2014/main" id="{D9274697-16DB-45E1-9F57-E5640A121C8A}"/>
              </a:ext>
            </a:extLst>
          </p:cNvPr>
          <p:cNvSpPr>
            <a:spLocks noGrp="1" noChangeArrowheads="1"/>
          </p:cNvSpPr>
          <p:nvPr>
            <p:ph type="body" idx="1"/>
          </p:nvPr>
        </p:nvSpPr>
        <p:spPr/>
        <p:txBody>
          <a:bodyPr/>
          <a:lstStyle/>
          <a:p>
            <a:pPr marL="292100" indent="-292100" eaLnBrk="1" hangingPunct="1">
              <a:buFontTx/>
              <a:buNone/>
              <a:defRPr/>
            </a:pPr>
            <a:r>
              <a:rPr lang="en-US" dirty="0">
                <a:solidFill>
                  <a:srgbClr val="FF6600"/>
                </a:solidFill>
                <a:cs typeface="+mn-cs"/>
              </a:rPr>
              <a:t>Extended ASCII </a:t>
            </a:r>
            <a:r>
              <a:rPr lang="en-US" dirty="0">
                <a:cs typeface="+mn-cs"/>
              </a:rPr>
              <a:t>is not enough for international use </a:t>
            </a:r>
          </a:p>
          <a:p>
            <a:pPr marL="292100" indent="-292100" eaLnBrk="1" hangingPunct="1">
              <a:buFontTx/>
              <a:buNone/>
              <a:defRPr/>
            </a:pPr>
            <a:r>
              <a:rPr lang="en-US" dirty="0">
                <a:cs typeface="+mn-cs"/>
              </a:rPr>
              <a:t>One </a:t>
            </a:r>
            <a:r>
              <a:rPr lang="en-US" dirty="0">
                <a:solidFill>
                  <a:srgbClr val="FF6600"/>
                </a:solidFill>
                <a:cs typeface="+mn-cs"/>
              </a:rPr>
              <a:t>Unicode </a:t>
            </a:r>
            <a:r>
              <a:rPr lang="en-US" dirty="0">
                <a:cs typeface="+mn-cs"/>
              </a:rPr>
              <a:t>mapping usually uses 16 bits per character </a:t>
            </a:r>
          </a:p>
          <a:p>
            <a:pPr marL="292100" indent="-292100" eaLnBrk="1" hangingPunct="1">
              <a:buFontTx/>
              <a:buNone/>
              <a:defRPr/>
            </a:pPr>
            <a:r>
              <a:rPr lang="en-US" i="1" dirty="0">
                <a:cs typeface="+mn-cs"/>
              </a:rPr>
              <a:t>	How many characters can this mapping  represent?</a:t>
            </a:r>
          </a:p>
          <a:p>
            <a:pPr marL="292100" indent="-292100" eaLnBrk="1" hangingPunct="1">
              <a:buFontTx/>
              <a:buNone/>
              <a:defRPr/>
            </a:pPr>
            <a:r>
              <a:rPr lang="en-US" dirty="0">
                <a:cs typeface="+mn-cs"/>
              </a:rPr>
              <a:t>The first 256 characters correspond exactly to the extended ASCII character set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6F44718-1DD7-4281-81C2-38EBC3D7B1AE}"/>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The message “Hello.” in ASCII or UTF-8 encoding</a:t>
            </a:r>
          </a:p>
        </p:txBody>
      </p:sp>
      <p:pic>
        <p:nvPicPr>
          <p:cNvPr id="40963" name="Picture 4" descr="The letters and bytes are as follows. Uppercase H, 0 1 0 0 1 0 0 0. Lowercase e, 0 1 1 0 0 1 0 1. Lowercase l, 0 1 1 0 1 1 0 0. Lowercase l, 0 1 1 0 1 1 0 0. Lowercase o, 0 1 1 0 1 1 1 1. Period, 0 0 1 0 1 1 1 0.">
            <a:extLst>
              <a:ext uri="{FF2B5EF4-FFF2-40B4-BE49-F238E27FC236}">
                <a16:creationId xmlns:a16="http://schemas.microsoft.com/office/drawing/2014/main" id="{D76DBDC1-F409-4023-A15F-6D35ADF2E0E6}"/>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33513" y="3352800"/>
            <a:ext cx="6276975" cy="609600"/>
          </a:xfr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366F000A-8CE9-4D86-B8B4-5CDEE54AC3E3}"/>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AD2B590-CA59-437C-9757-9FCD3F057E95}" type="slidenum">
              <a:rPr lang="en-US" altLang="en-US" sz="1400"/>
              <a:pPr eaLnBrk="1" hangingPunct="1">
                <a:spcBef>
                  <a:spcPct val="0"/>
                </a:spcBef>
                <a:buFontTx/>
                <a:buNone/>
              </a:pPr>
              <a:t>56</a:t>
            </a:fld>
            <a:endParaRPr lang="en-US" altLang="en-US" sz="1400"/>
          </a:p>
        </p:txBody>
      </p:sp>
      <p:sp>
        <p:nvSpPr>
          <p:cNvPr id="6147" name="Rectangle 3">
            <a:extLst>
              <a:ext uri="{FF2B5EF4-FFF2-40B4-BE49-F238E27FC236}">
                <a16:creationId xmlns:a16="http://schemas.microsoft.com/office/drawing/2014/main" id="{A9DD16F4-94A3-4F06-9FC9-D15898E9E020}"/>
              </a:ext>
            </a:extLst>
          </p:cNvPr>
          <p:cNvSpPr>
            <a:spLocks noGrp="1" noChangeArrowheads="1"/>
          </p:cNvSpPr>
          <p:nvPr>
            <p:ph type="title"/>
          </p:nvPr>
        </p:nvSpPr>
        <p:spPr/>
        <p:txBody>
          <a:bodyPr/>
          <a:lstStyle/>
          <a:p>
            <a:pPr eaLnBrk="1" hangingPunct="1">
              <a:defRPr/>
            </a:pPr>
            <a:r>
              <a:rPr lang="en-US">
                <a:cs typeface="+mj-cs"/>
              </a:rPr>
              <a:t>The Unicode Character Set</a:t>
            </a:r>
            <a:endParaRPr lang="en-US" sz="2400" i="1">
              <a:cs typeface="+mj-cs"/>
            </a:endParaRPr>
          </a:p>
        </p:txBody>
      </p:sp>
      <p:pic>
        <p:nvPicPr>
          <p:cNvPr id="37892" name="Picture 1">
            <a:extLst>
              <a:ext uri="{FF2B5EF4-FFF2-40B4-BE49-F238E27FC236}">
                <a16:creationId xmlns:a16="http://schemas.microsoft.com/office/drawing/2014/main" id="{D42F22A8-A8E3-4690-8C54-28731F6B62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466850"/>
            <a:ext cx="6286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688CFEF-401B-4CEE-AD8C-3447F398DDDA}"/>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Summary of Text Coding Standards</a:t>
            </a:r>
          </a:p>
        </p:txBody>
      </p:sp>
      <p:sp>
        <p:nvSpPr>
          <p:cNvPr id="39939" name="Rectangle 3">
            <a:extLst>
              <a:ext uri="{FF2B5EF4-FFF2-40B4-BE49-F238E27FC236}">
                <a16:creationId xmlns:a16="http://schemas.microsoft.com/office/drawing/2014/main" id="{402DD9A1-3228-4162-90CB-31C2816E4F6E}"/>
              </a:ext>
            </a:extLst>
          </p:cNvPr>
          <p:cNvSpPr txBox="1">
            <a:spLocks noGrp="1" noChangeArrowheads="1"/>
          </p:cNvSpPr>
          <p:nvPr>
            <p:ph type="body" idx="1"/>
          </p:nvPr>
        </p:nvSpPr>
        <p:spPr>
          <a:xfrm>
            <a:off x="466725" y="1524000"/>
            <a:ext cx="8229600" cy="4525963"/>
          </a:xfrm>
        </p:spPr>
        <p:txBody>
          <a:bodyPr/>
          <a:lstStyle/>
          <a:p>
            <a:pPr marL="514350" indent="-412750" eaLnBrk="1" hangingPunct="1">
              <a:lnSpc>
                <a:spcPct val="80000"/>
              </a:lnSpc>
              <a:buSzTx/>
              <a:buFontTx/>
              <a:buChar char="•"/>
            </a:pPr>
            <a:r>
              <a:rPr lang="en-US" altLang="en-US" b="1" dirty="0">
                <a:solidFill>
                  <a:srgbClr val="000000"/>
                </a:solidFill>
                <a:latin typeface="Arial" panose="020B0604020202020204" pitchFamily="34" charset="0"/>
                <a:cs typeface="Arial" panose="020B0604020202020204" pitchFamily="34" charset="0"/>
                <a:sym typeface="Arial" panose="020B0604020202020204" pitchFamily="34" charset="0"/>
              </a:rPr>
              <a:t>Each character (letter, punctuation, etc.) is assigned a unique bit pattern.</a:t>
            </a:r>
          </a:p>
          <a:p>
            <a:pPr marL="876300" lvl="1" indent="-317500" eaLnBrk="1" hangingPunct="1">
              <a:lnSpc>
                <a:spcPct val="80000"/>
              </a:lnSpc>
              <a:spcBef>
                <a:spcPts val="1800"/>
              </a:spcBef>
              <a:buSzTx/>
              <a:buFontTx/>
              <a:buChar cha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ASCII</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Uses patterns of 7-bits to represent most symbols used in written English text</a:t>
            </a:r>
          </a:p>
          <a:p>
            <a:pPr marL="876300" lvl="1" indent="-317500" eaLnBrk="1" hangingPunct="1">
              <a:lnSpc>
                <a:spcPct val="80000"/>
              </a:lnSpc>
              <a:spcBef>
                <a:spcPts val="1800"/>
              </a:spcBef>
              <a:buSzTx/>
              <a:buFontTx/>
              <a:buChar cha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Extended ASCII</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uses 8-bits</a:t>
            </a:r>
          </a:p>
          <a:p>
            <a:pPr marL="876300" lvl="1" indent="-317500" eaLnBrk="1" hangingPunct="1">
              <a:lnSpc>
                <a:spcPct val="80000"/>
              </a:lnSpc>
              <a:spcBef>
                <a:spcPts val="1800"/>
              </a:spcBef>
              <a:buSzTx/>
              <a:buFontTx/>
              <a:buChar cha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ISO</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developed a number of 8 bit extensions to ASCII, each designed to accommodate a major language group </a:t>
            </a:r>
          </a:p>
          <a:p>
            <a:pPr marL="876300" lvl="1" indent="-317500" eaLnBrk="1" hangingPunct="1">
              <a:lnSpc>
                <a:spcPct val="80000"/>
              </a:lnSpc>
              <a:spcBef>
                <a:spcPts val="1800"/>
              </a:spcBef>
              <a:buSzTx/>
              <a:buFontTx/>
              <a:buChar char="–"/>
            </a:pPr>
            <a:r>
              <a:rPr lang="en-US" altLang="en-US" sz="2400" b="1" dirty="0">
                <a:solidFill>
                  <a:srgbClr val="000000"/>
                </a:solidFill>
                <a:latin typeface="Arial" panose="020B0604020202020204" pitchFamily="34" charset="0"/>
                <a:cs typeface="Arial" panose="020B0604020202020204" pitchFamily="34" charset="0"/>
                <a:sym typeface="Arial" panose="020B0604020202020204" pitchFamily="34" charset="0"/>
              </a:rPr>
              <a:t>Unicode</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Uses patterns up to 21-bits to represent the symbols used in languages world wide, 16-bits for world’s commonly used languages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5B8B9DB-4779-4F1F-891D-59E67BB77905}"/>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7FC5F7E5-C89F-4E7B-8A5F-5282744CBCE8}" type="slidenum">
              <a:rPr lang="en-US" altLang="en-US" sz="1400"/>
              <a:pPr eaLnBrk="1" hangingPunct="1">
                <a:spcBef>
                  <a:spcPct val="0"/>
                </a:spcBef>
                <a:buFontTx/>
                <a:buNone/>
              </a:pPr>
              <a:t>58</a:t>
            </a:fld>
            <a:endParaRPr lang="en-US" altLang="en-US" sz="1400"/>
          </a:p>
        </p:txBody>
      </p:sp>
      <p:sp>
        <p:nvSpPr>
          <p:cNvPr id="152578" name="Rectangle 2">
            <a:extLst>
              <a:ext uri="{FF2B5EF4-FFF2-40B4-BE49-F238E27FC236}">
                <a16:creationId xmlns:a16="http://schemas.microsoft.com/office/drawing/2014/main" id="{07967CF8-A621-40E1-B56B-F156BB0D50F9}"/>
              </a:ext>
            </a:extLst>
          </p:cNvPr>
          <p:cNvSpPr>
            <a:spLocks noGrp="1" noChangeArrowheads="1"/>
          </p:cNvSpPr>
          <p:nvPr>
            <p:ph type="title"/>
          </p:nvPr>
        </p:nvSpPr>
        <p:spPr/>
        <p:txBody>
          <a:bodyPr/>
          <a:lstStyle/>
          <a:p>
            <a:pPr eaLnBrk="1" hangingPunct="1">
              <a:defRPr/>
            </a:pPr>
            <a:r>
              <a:rPr lang="en-US">
                <a:cs typeface="+mj-cs"/>
              </a:rPr>
              <a:t>Representing Audio Information</a:t>
            </a:r>
          </a:p>
        </p:txBody>
      </p:sp>
      <p:sp>
        <p:nvSpPr>
          <p:cNvPr id="152581" name="Rectangle 5">
            <a:extLst>
              <a:ext uri="{FF2B5EF4-FFF2-40B4-BE49-F238E27FC236}">
                <a16:creationId xmlns:a16="http://schemas.microsoft.com/office/drawing/2014/main" id="{969EA6C7-6105-4EBB-BEEF-A347C4DF9FAB}"/>
              </a:ext>
            </a:extLst>
          </p:cNvPr>
          <p:cNvSpPr>
            <a:spLocks noChangeArrowheads="1"/>
          </p:cNvSpPr>
          <p:nvPr/>
        </p:nvSpPr>
        <p:spPr bwMode="auto">
          <a:xfrm>
            <a:off x="990600" y="4876800"/>
            <a:ext cx="74676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spcBef>
                <a:spcPct val="20000"/>
              </a:spcBef>
              <a:defRPr/>
            </a:pPr>
            <a:r>
              <a:rPr lang="en-US" sz="1800" dirty="0">
                <a:latin typeface="Arial" charset="0"/>
                <a:ea typeface="ＭＳ Ｐゴシック" charset="0"/>
              </a:rPr>
              <a:t>We perceive sound when a series of air pressure waves vibrate a </a:t>
            </a:r>
          </a:p>
          <a:p>
            <a:pPr>
              <a:spcBef>
                <a:spcPct val="20000"/>
              </a:spcBef>
              <a:defRPr/>
            </a:pPr>
            <a:r>
              <a:rPr lang="en-US" sz="1800" dirty="0">
                <a:latin typeface="Arial" charset="0"/>
                <a:ea typeface="ＭＳ Ｐゴシック" charset="0"/>
              </a:rPr>
              <a:t>membrane in our ear, which sends signals to our brain</a:t>
            </a:r>
          </a:p>
          <a:p>
            <a:pPr>
              <a:defRPr/>
            </a:pPr>
            <a:endParaRPr lang="en-US" sz="1800" dirty="0">
              <a:latin typeface="Arial" charset="0"/>
              <a:ea typeface="ＭＳ Ｐゴシック" charset="0"/>
            </a:endParaRPr>
          </a:p>
        </p:txBody>
      </p:sp>
      <p:pic>
        <p:nvPicPr>
          <p:cNvPr id="51205" name="Picture 1">
            <a:extLst>
              <a:ext uri="{FF2B5EF4-FFF2-40B4-BE49-F238E27FC236}">
                <a16:creationId xmlns:a16="http://schemas.microsoft.com/office/drawing/2014/main" id="{E898F63E-CE04-4886-B913-D38B6E08D1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1371600"/>
            <a:ext cx="50958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6EFCC83-F711-49B4-8CB8-CFA2D5B6AA9A}"/>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6272C5D-3D3D-4C51-80D7-C4542E65C0B4}" type="slidenum">
              <a:rPr lang="en-US" altLang="en-US" sz="1400"/>
              <a:pPr eaLnBrk="1" hangingPunct="1">
                <a:spcBef>
                  <a:spcPct val="0"/>
                </a:spcBef>
                <a:buFontTx/>
                <a:buNone/>
              </a:pPr>
              <a:t>59</a:t>
            </a:fld>
            <a:endParaRPr lang="en-US" altLang="en-US" sz="1400"/>
          </a:p>
        </p:txBody>
      </p:sp>
      <p:sp>
        <p:nvSpPr>
          <p:cNvPr id="153602" name="Rectangle 2">
            <a:extLst>
              <a:ext uri="{FF2B5EF4-FFF2-40B4-BE49-F238E27FC236}">
                <a16:creationId xmlns:a16="http://schemas.microsoft.com/office/drawing/2014/main" id="{F732A7D5-6BAD-413D-9B26-00A500F9C5DE}"/>
              </a:ext>
            </a:extLst>
          </p:cNvPr>
          <p:cNvSpPr>
            <a:spLocks noGrp="1" noChangeArrowheads="1"/>
          </p:cNvSpPr>
          <p:nvPr>
            <p:ph type="title"/>
          </p:nvPr>
        </p:nvSpPr>
        <p:spPr/>
        <p:txBody>
          <a:bodyPr/>
          <a:lstStyle/>
          <a:p>
            <a:pPr eaLnBrk="1" hangingPunct="1">
              <a:defRPr/>
            </a:pPr>
            <a:r>
              <a:rPr lang="en-US">
                <a:cs typeface="+mj-cs"/>
              </a:rPr>
              <a:t>Representing Audio Information</a:t>
            </a:r>
          </a:p>
        </p:txBody>
      </p:sp>
      <p:sp>
        <p:nvSpPr>
          <p:cNvPr id="153603" name="Rectangle 3">
            <a:extLst>
              <a:ext uri="{FF2B5EF4-FFF2-40B4-BE49-F238E27FC236}">
                <a16:creationId xmlns:a16="http://schemas.microsoft.com/office/drawing/2014/main" id="{B611F11B-2603-45B5-8618-3D24AEB9975D}"/>
              </a:ext>
            </a:extLst>
          </p:cNvPr>
          <p:cNvSpPr>
            <a:spLocks noGrp="1" noChangeArrowheads="1"/>
          </p:cNvSpPr>
          <p:nvPr>
            <p:ph type="body" idx="1"/>
          </p:nvPr>
        </p:nvSpPr>
        <p:spPr/>
        <p:txBody>
          <a:bodyPr>
            <a:normAutofit lnSpcReduction="10000"/>
          </a:bodyPr>
          <a:lstStyle/>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800" dirty="0">
                <a:cs typeface="+mn-cs"/>
              </a:rPr>
              <a:t>Your parents may use a “</a:t>
            </a:r>
            <a:r>
              <a:rPr lang="en-US" sz="2800" dirty="0">
                <a:solidFill>
                  <a:srgbClr val="FF6600"/>
                </a:solidFill>
                <a:cs typeface="+mn-cs"/>
              </a:rPr>
              <a:t>stereo</a:t>
            </a:r>
            <a:r>
              <a:rPr lang="en-US" sz="2800" dirty="0">
                <a:cs typeface="+mn-cs"/>
              </a:rPr>
              <a:t>” to listen to music at home. It sends an electrical signal to each speaker, which then vibrates to produce sound. Your MP3 player and ear buds do the same thing.</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800" dirty="0">
                <a:cs typeface="+mn-cs"/>
              </a:rPr>
              <a:t>The signal controls the motion of a membrane in the speaker, which in turn creates the pressure waves that reach our ears</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r>
              <a:rPr lang="en-US" sz="2800" dirty="0">
                <a:cs typeface="+mn-cs"/>
              </a:rPr>
              <a:t>Thus, the signal is an </a:t>
            </a:r>
            <a:r>
              <a:rPr lang="en-US" sz="2800" dirty="0">
                <a:solidFill>
                  <a:srgbClr val="FF6600"/>
                </a:solidFill>
                <a:cs typeface="+mn-cs"/>
              </a:rPr>
              <a:t>analog</a:t>
            </a:r>
            <a:r>
              <a:rPr lang="en-US" sz="2800" dirty="0">
                <a:solidFill>
                  <a:srgbClr val="0000FF"/>
                </a:solidFill>
                <a:cs typeface="+mn-cs"/>
              </a:rPr>
              <a:t> </a:t>
            </a:r>
            <a:r>
              <a:rPr lang="en-US" sz="2800" dirty="0">
                <a:solidFill>
                  <a:srgbClr val="FF6600"/>
                </a:solidFill>
                <a:cs typeface="+mn-cs"/>
              </a:rPr>
              <a:t>representation </a:t>
            </a:r>
            <a:r>
              <a:rPr lang="en-US" sz="2800" dirty="0">
                <a:cs typeface="+mn-cs"/>
              </a:rPr>
              <a:t>of the </a:t>
            </a:r>
            <a:r>
              <a:rPr lang="en-US" sz="2800" dirty="0">
                <a:solidFill>
                  <a:srgbClr val="FF6600"/>
                </a:solidFill>
                <a:cs typeface="+mn-cs"/>
              </a:rPr>
              <a:t>sound</a:t>
            </a:r>
            <a:r>
              <a:rPr lang="en-US" sz="2800" dirty="0">
                <a:solidFill>
                  <a:srgbClr val="0000FF"/>
                </a:solidFill>
                <a:cs typeface="+mn-cs"/>
              </a:rPr>
              <a:t> </a:t>
            </a:r>
            <a:r>
              <a:rPr lang="en-US" sz="2800" dirty="0">
                <a:solidFill>
                  <a:srgbClr val="FF6600"/>
                </a:solidFill>
                <a:cs typeface="+mn-cs"/>
              </a:rPr>
              <a:t>wave </a:t>
            </a: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endParaRPr lang="en-US" sz="2800" dirty="0">
              <a:cs typeface="+mn-cs"/>
            </a:endParaRPr>
          </a:p>
          <a:p>
            <a:pPr marL="0" indent="0" eaLnBrk="1" hangingPunct="1">
              <a:lnSpc>
                <a:spcPct val="90000"/>
              </a:lnSpc>
              <a:buFontTx/>
              <a:buNone/>
              <a:defRPr/>
            </a:pPr>
            <a:endParaRPr lang="en-US" sz="2800" dirty="0">
              <a:cs typeface="+mn-cs"/>
            </a:endParaRPr>
          </a:p>
          <a:p>
            <a:pPr marL="0" indent="0" eaLnBrk="1" hangingPunct="1">
              <a:lnSpc>
                <a:spcPct val="90000"/>
              </a:lnSpc>
              <a:defRPr/>
            </a:pPr>
            <a:endParaRPr lang="en-US" sz="2800" dirty="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0926C5F-63BF-41C7-90DF-984362AD31AC}"/>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sz="2800" dirty="0">
                <a:latin typeface="Times New Roman" panose="02020603050405020304" pitchFamily="18" charset="0"/>
                <a:cs typeface="Times New Roman" panose="02020603050405020304" pitchFamily="18" charset="0"/>
                <a:sym typeface="Times New Roman" panose="02020603050405020304" pitchFamily="18" charset="0"/>
              </a:rPr>
              <a:t>The sound wave represented by the sequence 0, 1.5, 2.0, 1.5, 2.0, 3.0, 4.0, 3.0, 0</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45059" name="Picture 4">
            <a:extLst>
              <a:ext uri="{FF2B5EF4-FFF2-40B4-BE49-F238E27FC236}">
                <a16:creationId xmlns:a16="http://schemas.microsoft.com/office/drawing/2014/main" id="{F9EE7EAD-963F-4F86-9FBF-C98417E0F620}"/>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25538" y="1849438"/>
            <a:ext cx="6892925" cy="3997325"/>
          </a:xfrm>
        </p:spPr>
      </p:pic>
    </p:spTree>
    <p:extLst>
      <p:ext uri="{BB962C8B-B14F-4D97-AF65-F5344CB8AC3E}">
        <p14:creationId xmlns:p14="http://schemas.microsoft.com/office/powerpoint/2010/main" val="82959179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0A44F4-8B81-4577-8C23-9D448119D6C9}"/>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25F8C40-AC5E-448C-B3E1-722830AEB825}" type="slidenum">
              <a:rPr lang="en-US" altLang="en-US" sz="1400"/>
              <a:pPr eaLnBrk="1" hangingPunct="1">
                <a:spcBef>
                  <a:spcPct val="0"/>
                </a:spcBef>
                <a:buFontTx/>
                <a:buNone/>
              </a:pPr>
              <a:t>60</a:t>
            </a:fld>
            <a:endParaRPr lang="en-US" altLang="en-US" sz="1400"/>
          </a:p>
        </p:txBody>
      </p:sp>
      <p:sp>
        <p:nvSpPr>
          <p:cNvPr id="113666" name="Rectangle 2">
            <a:extLst>
              <a:ext uri="{FF2B5EF4-FFF2-40B4-BE49-F238E27FC236}">
                <a16:creationId xmlns:a16="http://schemas.microsoft.com/office/drawing/2014/main" id="{74A135F5-713D-4458-803D-721019CBB6E8}"/>
              </a:ext>
            </a:extLst>
          </p:cNvPr>
          <p:cNvSpPr>
            <a:spLocks noGrp="1" noChangeArrowheads="1"/>
          </p:cNvSpPr>
          <p:nvPr>
            <p:ph type="title"/>
          </p:nvPr>
        </p:nvSpPr>
        <p:spPr>
          <a:xfrm>
            <a:off x="1143000" y="152400"/>
            <a:ext cx="7924800" cy="1143000"/>
          </a:xfrm>
        </p:spPr>
        <p:txBody>
          <a:bodyPr/>
          <a:lstStyle/>
          <a:p>
            <a:pPr eaLnBrk="1" hangingPunct="1">
              <a:defRPr/>
            </a:pPr>
            <a:r>
              <a:rPr lang="en-US">
                <a:cs typeface="+mj-cs"/>
              </a:rPr>
              <a:t>Representing Audio Information</a:t>
            </a:r>
            <a:endParaRPr lang="en-US" sz="2800" i="1">
              <a:cs typeface="+mj-cs"/>
            </a:endParaRPr>
          </a:p>
        </p:txBody>
      </p:sp>
      <p:sp>
        <p:nvSpPr>
          <p:cNvPr id="113667" name="Rectangle 3">
            <a:extLst>
              <a:ext uri="{FF2B5EF4-FFF2-40B4-BE49-F238E27FC236}">
                <a16:creationId xmlns:a16="http://schemas.microsoft.com/office/drawing/2014/main" id="{314C9D58-58BC-4EDF-B114-747856096428}"/>
              </a:ext>
            </a:extLst>
          </p:cNvPr>
          <p:cNvSpPr>
            <a:spLocks noGrp="1" noChangeArrowheads="1"/>
          </p:cNvSpPr>
          <p:nvPr>
            <p:ph type="body" idx="1"/>
          </p:nvPr>
        </p:nvSpPr>
        <p:spPr/>
        <p:txBody>
          <a:bodyPr>
            <a:normAutofit fontScale="92500" lnSpcReduction="10000"/>
          </a:bodyPr>
          <a:lstStyle/>
          <a:p>
            <a:pPr marL="0" indent="0" eaLnBrk="1" hangingPunct="1">
              <a:buFontTx/>
              <a:buNone/>
              <a:defRPr/>
            </a:pPr>
            <a:r>
              <a:rPr lang="en-US" dirty="0">
                <a:solidFill>
                  <a:srgbClr val="FF6600"/>
                </a:solidFill>
                <a:cs typeface="+mn-cs"/>
              </a:rPr>
              <a:t>Digitize </a:t>
            </a:r>
            <a:r>
              <a:rPr lang="en-US" dirty="0">
                <a:cs typeface="+mn-cs"/>
              </a:rPr>
              <a:t>the signal by</a:t>
            </a:r>
          </a:p>
          <a:p>
            <a:pPr lvl="1" eaLnBrk="1" hangingPunct="1">
              <a:defRPr/>
            </a:pPr>
            <a:r>
              <a:rPr lang="en-US" sz="3200" dirty="0">
                <a:solidFill>
                  <a:srgbClr val="FF6600"/>
                </a:solidFill>
                <a:cs typeface="+mn-cs"/>
              </a:rPr>
              <a:t>Sampling</a:t>
            </a:r>
            <a:r>
              <a:rPr lang="en-US" sz="3200" dirty="0"/>
              <a:t>: periodically measure the voltage </a:t>
            </a:r>
          </a:p>
          <a:p>
            <a:pPr lvl="1" eaLnBrk="1" hangingPunct="1">
              <a:defRPr/>
            </a:pPr>
            <a:r>
              <a:rPr lang="en-US" sz="3200" dirty="0">
                <a:solidFill>
                  <a:srgbClr val="FF6600"/>
                </a:solidFill>
              </a:rPr>
              <a:t>Quantization</a:t>
            </a:r>
            <a:r>
              <a:rPr lang="en-US" sz="3200" dirty="0"/>
              <a:t>: represent the voltage as a number using a finite number of bits </a:t>
            </a:r>
          </a:p>
          <a:p>
            <a:pPr marL="57150" indent="0" eaLnBrk="1" hangingPunct="1">
              <a:buFontTx/>
              <a:buNone/>
              <a:defRPr/>
            </a:pPr>
            <a:endParaRPr lang="en-US" sz="3600" dirty="0"/>
          </a:p>
          <a:p>
            <a:pPr marL="0" indent="0" eaLnBrk="1" hangingPunct="1">
              <a:lnSpc>
                <a:spcPct val="80000"/>
              </a:lnSpc>
              <a:buFontTx/>
              <a:buNone/>
              <a:defRPr/>
            </a:pPr>
            <a:r>
              <a:rPr lang="en-US" i="1" dirty="0">
                <a:cs typeface="+mn-cs"/>
              </a:rPr>
              <a:t>How often should we sample?</a:t>
            </a:r>
            <a:endParaRPr lang="en-US" dirty="0">
              <a:cs typeface="+mn-cs"/>
            </a:endParaRPr>
          </a:p>
          <a:p>
            <a:pPr marL="0" indent="0" eaLnBrk="1" hangingPunct="1">
              <a:lnSpc>
                <a:spcPct val="80000"/>
              </a:lnSpc>
              <a:buFontTx/>
              <a:buNone/>
              <a:defRPr/>
            </a:pPr>
            <a:endParaRPr lang="en-US" dirty="0">
              <a:cs typeface="+mn-cs"/>
            </a:endParaRPr>
          </a:p>
          <a:p>
            <a:pPr marL="57150" indent="0" eaLnBrk="1" hangingPunct="1">
              <a:buFontTx/>
              <a:buNone/>
              <a:defRPr/>
            </a:pPr>
            <a:r>
              <a:rPr lang="en-US" dirty="0"/>
              <a:t>A sampling rate of about </a:t>
            </a:r>
            <a:r>
              <a:rPr lang="en-US" dirty="0">
                <a:solidFill>
                  <a:srgbClr val="FF6600"/>
                </a:solidFill>
              </a:rPr>
              <a:t>40,000 times per second </a:t>
            </a:r>
            <a:r>
              <a:rPr lang="en-US" dirty="0"/>
              <a:t>is enough to create a reasonable sound reproduction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E6BBE5C6-9317-4C09-B855-2AE4BE8C7B14}"/>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A2B9687-B647-4D9A-B4D2-63957BB96475}" type="slidenum">
              <a:rPr lang="en-US" altLang="en-US" sz="1400"/>
              <a:pPr eaLnBrk="1" hangingPunct="1">
                <a:spcBef>
                  <a:spcPct val="0"/>
                </a:spcBef>
                <a:buFontTx/>
                <a:buNone/>
              </a:pPr>
              <a:t>61</a:t>
            </a:fld>
            <a:endParaRPr lang="en-US" altLang="en-US" sz="1400"/>
          </a:p>
        </p:txBody>
      </p:sp>
      <p:sp>
        <p:nvSpPr>
          <p:cNvPr id="8195" name="Rectangle 3">
            <a:extLst>
              <a:ext uri="{FF2B5EF4-FFF2-40B4-BE49-F238E27FC236}">
                <a16:creationId xmlns:a16="http://schemas.microsoft.com/office/drawing/2014/main" id="{6C97D78F-CF8E-4CE0-B455-0E0229AA95CE}"/>
              </a:ext>
            </a:extLst>
          </p:cNvPr>
          <p:cNvSpPr>
            <a:spLocks noGrp="1" noChangeArrowheads="1"/>
          </p:cNvSpPr>
          <p:nvPr>
            <p:ph type="title"/>
          </p:nvPr>
        </p:nvSpPr>
        <p:spPr>
          <a:xfrm>
            <a:off x="1143000" y="152400"/>
            <a:ext cx="7924800" cy="1143000"/>
          </a:xfrm>
        </p:spPr>
        <p:txBody>
          <a:bodyPr/>
          <a:lstStyle/>
          <a:p>
            <a:pPr eaLnBrk="1" hangingPunct="1">
              <a:defRPr/>
            </a:pPr>
            <a:r>
              <a:rPr lang="en-US">
                <a:cs typeface="+mj-cs"/>
              </a:rPr>
              <a:t>Representing Audio Information</a:t>
            </a:r>
            <a:endParaRPr lang="en-US" sz="2800" i="1">
              <a:cs typeface="+mj-cs"/>
            </a:endParaRPr>
          </a:p>
        </p:txBody>
      </p:sp>
      <p:sp>
        <p:nvSpPr>
          <p:cNvPr id="8197" name="Rectangle 5">
            <a:extLst>
              <a:ext uri="{FF2B5EF4-FFF2-40B4-BE49-F238E27FC236}">
                <a16:creationId xmlns:a16="http://schemas.microsoft.com/office/drawing/2014/main" id="{C748FDA7-EC98-421C-9A0A-5CC1DD2CA59F}"/>
              </a:ext>
            </a:extLst>
          </p:cNvPr>
          <p:cNvSpPr>
            <a:spLocks noChangeArrowheads="1"/>
          </p:cNvSpPr>
          <p:nvPr/>
        </p:nvSpPr>
        <p:spPr bwMode="auto">
          <a:xfrm>
            <a:off x="6248400" y="2362200"/>
            <a:ext cx="1752600" cy="160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US" sz="1800" dirty="0">
                <a:latin typeface="Arial" charset="0"/>
                <a:ea typeface="ＭＳ Ｐゴシック" charset="0"/>
              </a:rPr>
              <a:t>Some data</a:t>
            </a:r>
          </a:p>
          <a:p>
            <a:pPr>
              <a:defRPr/>
            </a:pPr>
            <a:r>
              <a:rPr lang="en-US" sz="1800" dirty="0">
                <a:latin typeface="Arial" charset="0"/>
                <a:ea typeface="ＭＳ Ｐゴシック" charset="0"/>
              </a:rPr>
              <a:t>is lost, but a</a:t>
            </a:r>
          </a:p>
          <a:p>
            <a:pPr>
              <a:defRPr/>
            </a:pPr>
            <a:r>
              <a:rPr lang="en-US" sz="1800" dirty="0">
                <a:latin typeface="Arial" charset="0"/>
                <a:ea typeface="ＭＳ Ｐゴシック" charset="0"/>
              </a:rPr>
              <a:t>reasonable</a:t>
            </a:r>
          </a:p>
          <a:p>
            <a:pPr>
              <a:defRPr/>
            </a:pPr>
            <a:r>
              <a:rPr lang="en-US" sz="1800" dirty="0">
                <a:latin typeface="Arial" charset="0"/>
                <a:ea typeface="ＭＳ Ｐゴシック" charset="0"/>
              </a:rPr>
              <a:t>sound is </a:t>
            </a:r>
          </a:p>
          <a:p>
            <a:pPr>
              <a:defRPr/>
            </a:pPr>
            <a:r>
              <a:rPr lang="en-US" sz="1800" dirty="0">
                <a:latin typeface="Arial" charset="0"/>
                <a:ea typeface="ＭＳ Ｐゴシック" charset="0"/>
              </a:rPr>
              <a:t>reproduced</a:t>
            </a:r>
          </a:p>
        </p:txBody>
      </p:sp>
      <p:pic>
        <p:nvPicPr>
          <p:cNvPr id="54277" name="Picture 1">
            <a:extLst>
              <a:ext uri="{FF2B5EF4-FFF2-40B4-BE49-F238E27FC236}">
                <a16:creationId xmlns:a16="http://schemas.microsoft.com/office/drawing/2014/main" id="{09587EB6-5119-4172-AB3E-59405C22AE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26701"/>
            <a:ext cx="5375622" cy="476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3E82C7-3579-48D5-8C77-5D9B51340807}"/>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C1742F9D-9170-423D-88DD-1BAEF7BC0546}" type="slidenum">
              <a:rPr lang="en-US" altLang="en-US" sz="1400"/>
              <a:pPr eaLnBrk="1" hangingPunct="1">
                <a:spcBef>
                  <a:spcPct val="0"/>
                </a:spcBef>
                <a:buFontTx/>
                <a:buNone/>
              </a:pPr>
              <a:t>62</a:t>
            </a:fld>
            <a:endParaRPr lang="en-US" altLang="en-US" sz="1400"/>
          </a:p>
        </p:txBody>
      </p:sp>
      <p:sp>
        <p:nvSpPr>
          <p:cNvPr id="118786" name="Rectangle 2">
            <a:extLst>
              <a:ext uri="{FF2B5EF4-FFF2-40B4-BE49-F238E27FC236}">
                <a16:creationId xmlns:a16="http://schemas.microsoft.com/office/drawing/2014/main" id="{14E017C7-E3BE-436B-90D6-41F465539CAA}"/>
              </a:ext>
            </a:extLst>
          </p:cNvPr>
          <p:cNvSpPr>
            <a:spLocks noGrp="1" noChangeArrowheads="1"/>
          </p:cNvSpPr>
          <p:nvPr>
            <p:ph type="title"/>
          </p:nvPr>
        </p:nvSpPr>
        <p:spPr/>
        <p:txBody>
          <a:bodyPr/>
          <a:lstStyle/>
          <a:p>
            <a:pPr eaLnBrk="1" hangingPunct="1">
              <a:defRPr/>
            </a:pPr>
            <a:r>
              <a:rPr lang="en-US">
                <a:cs typeface="+mj-cs"/>
              </a:rPr>
              <a:t>Audio Formats</a:t>
            </a:r>
          </a:p>
        </p:txBody>
      </p:sp>
      <p:sp>
        <p:nvSpPr>
          <p:cNvPr id="118787" name="Rectangle 3">
            <a:extLst>
              <a:ext uri="{FF2B5EF4-FFF2-40B4-BE49-F238E27FC236}">
                <a16:creationId xmlns:a16="http://schemas.microsoft.com/office/drawing/2014/main" id="{A3D77B5C-D622-4CCC-A07A-85594FFDA07D}"/>
              </a:ext>
            </a:extLst>
          </p:cNvPr>
          <p:cNvSpPr>
            <a:spLocks noGrp="1" noChangeArrowheads="1"/>
          </p:cNvSpPr>
          <p:nvPr>
            <p:ph type="body" idx="1"/>
          </p:nvPr>
        </p:nvSpPr>
        <p:spPr/>
        <p:txBody>
          <a:bodyPr>
            <a:normAutofit fontScale="55000" lnSpcReduction="20000"/>
          </a:bodyPr>
          <a:lstStyle/>
          <a:p>
            <a:pPr marL="0" indent="0" eaLnBrk="1" hangingPunct="1">
              <a:buFontTx/>
              <a:buNone/>
              <a:defRPr/>
            </a:pPr>
            <a:r>
              <a:rPr lang="en-US" altLang="en-US" sz="4000" dirty="0"/>
              <a:t>Audio Formats</a:t>
            </a:r>
          </a:p>
          <a:p>
            <a:pPr lvl="1" eaLnBrk="1" hangingPunct="1">
              <a:defRPr/>
            </a:pPr>
            <a:r>
              <a:rPr lang="en-US" altLang="en-US" sz="4000" dirty="0"/>
              <a:t>WAV, AU, AIFF, VQF, and </a:t>
            </a:r>
            <a:r>
              <a:rPr lang="en-US" altLang="en-US" sz="4000" dirty="0">
                <a:solidFill>
                  <a:srgbClr val="FF6600"/>
                </a:solidFill>
              </a:rPr>
              <a:t>MP3 </a:t>
            </a:r>
          </a:p>
          <a:p>
            <a:pPr lvl="1" eaLnBrk="1" hangingPunct="1">
              <a:defRPr/>
            </a:pPr>
            <a:r>
              <a:rPr lang="en-US" altLang="en-US" sz="4000" dirty="0"/>
              <a:t>Use various compression techniques</a:t>
            </a:r>
          </a:p>
          <a:p>
            <a:pPr marL="0" indent="0" eaLnBrk="1" hangingPunct="1">
              <a:defRPr/>
            </a:pPr>
            <a:endParaRPr lang="en-US" altLang="en-US" sz="4000" dirty="0"/>
          </a:p>
          <a:p>
            <a:pPr marL="0" indent="0" eaLnBrk="1" hangingPunct="1">
              <a:buFontTx/>
              <a:buNone/>
              <a:defRPr/>
            </a:pPr>
            <a:r>
              <a:rPr lang="en-US" altLang="en-US" sz="4000" dirty="0"/>
              <a:t>MP3 is dominant </a:t>
            </a:r>
          </a:p>
          <a:p>
            <a:pPr lvl="1" eaLnBrk="1" hangingPunct="1">
              <a:defRPr/>
            </a:pPr>
            <a:r>
              <a:rPr lang="en-US" altLang="en-US" sz="4000" dirty="0"/>
              <a:t>MPEG-2, audio layer 3 file </a:t>
            </a:r>
          </a:p>
          <a:p>
            <a:pPr lvl="1" eaLnBrk="1" hangingPunct="1">
              <a:defRPr/>
            </a:pPr>
            <a:r>
              <a:rPr lang="en-US" altLang="en-US" sz="4000" dirty="0"/>
              <a:t>MPEG = Motion Picture Experts Group</a:t>
            </a:r>
          </a:p>
          <a:p>
            <a:pPr lvl="1" eaLnBrk="1" hangingPunct="1">
              <a:defRPr/>
            </a:pPr>
            <a:r>
              <a:rPr lang="en-US" altLang="en-US" sz="4000" dirty="0"/>
              <a:t>Based on studies of interrelation between ear and brain, discards frequency information that isn’t perceived </a:t>
            </a:r>
            <a:r>
              <a:rPr lang="en-US" altLang="ja-JP" sz="4000" dirty="0"/>
              <a:t>by humans (science!)</a:t>
            </a:r>
            <a:endParaRPr lang="en-US" altLang="en-US" sz="4000" dirty="0"/>
          </a:p>
          <a:p>
            <a:pPr lvl="1" eaLnBrk="1" hangingPunct="1">
              <a:defRPr/>
            </a:pPr>
            <a:r>
              <a:rPr lang="en-US" altLang="en-US" sz="4000" dirty="0"/>
              <a:t>Additional compression by a form of Huffman encoding</a:t>
            </a:r>
          </a:p>
          <a:p>
            <a:pPr lvl="1" eaLnBrk="1" hangingPunct="1">
              <a:defRPr/>
            </a:pPr>
            <a:endParaRPr lang="en-US" altLang="en-US" sz="4000" dirty="0"/>
          </a:p>
          <a:p>
            <a:pPr lvl="1" eaLnBrk="1" hangingPunct="1">
              <a:buFontTx/>
              <a:buNone/>
              <a:defRPr/>
            </a:pPr>
            <a:r>
              <a:rPr lang="en-US" altLang="en-US" sz="4000" i="1" dirty="0"/>
              <a:t>Is this a </a:t>
            </a:r>
            <a:r>
              <a:rPr lang="en-US" altLang="en-US" sz="4000" i="1" dirty="0" err="1"/>
              <a:t>lossy</a:t>
            </a:r>
            <a:r>
              <a:rPr lang="en-US" altLang="en-US" sz="4000" i="1" dirty="0"/>
              <a:t> or lossless compression (or both)?</a:t>
            </a:r>
            <a:endParaRPr lang="en-US" altLang="en-US" sz="4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742C4B-2ABF-466D-87CA-B3F227F6A5C0}"/>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C8B60C0-10D3-4882-BFE8-BB74D3A7FA54}" type="slidenum">
              <a:rPr lang="en-US" altLang="en-US" sz="1400"/>
              <a:pPr eaLnBrk="1" hangingPunct="1">
                <a:spcBef>
                  <a:spcPct val="0"/>
                </a:spcBef>
                <a:buFontTx/>
                <a:buNone/>
              </a:pPr>
              <a:t>63</a:t>
            </a:fld>
            <a:endParaRPr lang="en-US" altLang="en-US" sz="1400"/>
          </a:p>
        </p:txBody>
      </p:sp>
      <p:sp>
        <p:nvSpPr>
          <p:cNvPr id="119810" name="Rectangle 2">
            <a:extLst>
              <a:ext uri="{FF2B5EF4-FFF2-40B4-BE49-F238E27FC236}">
                <a16:creationId xmlns:a16="http://schemas.microsoft.com/office/drawing/2014/main" id="{593E1219-3A2D-4DBF-9389-AAF83A49BC1E}"/>
              </a:ext>
            </a:extLst>
          </p:cNvPr>
          <p:cNvSpPr>
            <a:spLocks noGrp="1" noChangeArrowheads="1"/>
          </p:cNvSpPr>
          <p:nvPr>
            <p:ph type="title"/>
          </p:nvPr>
        </p:nvSpPr>
        <p:spPr/>
        <p:txBody>
          <a:bodyPr/>
          <a:lstStyle/>
          <a:p>
            <a:pPr eaLnBrk="1" hangingPunct="1">
              <a:defRPr/>
            </a:pPr>
            <a:r>
              <a:rPr lang="en-US">
                <a:cs typeface="+mj-cs"/>
              </a:rPr>
              <a:t>Representing Images and Graphics</a:t>
            </a:r>
          </a:p>
        </p:txBody>
      </p:sp>
      <p:sp>
        <p:nvSpPr>
          <p:cNvPr id="119811" name="Rectangle 3">
            <a:extLst>
              <a:ext uri="{FF2B5EF4-FFF2-40B4-BE49-F238E27FC236}">
                <a16:creationId xmlns:a16="http://schemas.microsoft.com/office/drawing/2014/main" id="{BAC30D38-8C9F-4354-8390-40FC820A2202}"/>
              </a:ext>
            </a:extLst>
          </p:cNvPr>
          <p:cNvSpPr>
            <a:spLocks noGrp="1" noChangeArrowheads="1"/>
          </p:cNvSpPr>
          <p:nvPr>
            <p:ph type="body" idx="1"/>
          </p:nvPr>
        </p:nvSpPr>
        <p:spPr/>
        <p:txBody>
          <a:bodyPr>
            <a:normAutofit fontScale="92500" lnSpcReduction="20000"/>
          </a:bodyPr>
          <a:lstStyle/>
          <a:p>
            <a:pPr marL="0" indent="0" eaLnBrk="1" hangingPunct="1">
              <a:buFontTx/>
              <a:buNone/>
              <a:defRPr/>
            </a:pPr>
            <a:r>
              <a:rPr lang="en-US" dirty="0">
                <a:solidFill>
                  <a:srgbClr val="FF6600"/>
                </a:solidFill>
                <a:cs typeface="+mn-cs"/>
              </a:rPr>
              <a:t>Color </a:t>
            </a:r>
          </a:p>
          <a:p>
            <a:pPr eaLnBrk="1" hangingPunct="1">
              <a:lnSpc>
                <a:spcPct val="110000"/>
              </a:lnSpc>
              <a:defRPr/>
            </a:pPr>
            <a:r>
              <a:rPr lang="en-US" dirty="0">
                <a:cs typeface="+mn-cs"/>
              </a:rPr>
              <a:t>We take it for granted, but what is it really?</a:t>
            </a:r>
          </a:p>
          <a:p>
            <a:pPr marL="0" indent="0" eaLnBrk="1" hangingPunct="1">
              <a:lnSpc>
                <a:spcPct val="120000"/>
              </a:lnSpc>
              <a:buFontTx/>
              <a:buNone/>
              <a:defRPr/>
            </a:pPr>
            <a:endParaRPr lang="en-US" dirty="0">
              <a:solidFill>
                <a:srgbClr val="0000FF"/>
              </a:solidFill>
              <a:cs typeface="+mn-cs"/>
            </a:endParaRPr>
          </a:p>
          <a:p>
            <a:pPr marL="0" indent="0" eaLnBrk="1" hangingPunct="1">
              <a:lnSpc>
                <a:spcPct val="120000"/>
              </a:lnSpc>
              <a:buFontTx/>
              <a:buNone/>
              <a:defRPr/>
            </a:pPr>
            <a:r>
              <a:rPr lang="en-US" dirty="0">
                <a:solidFill>
                  <a:srgbClr val="FF6600"/>
                </a:solidFill>
                <a:cs typeface="+mn-cs"/>
              </a:rPr>
              <a:t>Retinas </a:t>
            </a:r>
            <a:r>
              <a:rPr lang="en-US" dirty="0">
                <a:cs typeface="+mn-cs"/>
              </a:rPr>
              <a:t>of our eyes have three types of </a:t>
            </a:r>
            <a:r>
              <a:rPr lang="en-US" dirty="0">
                <a:solidFill>
                  <a:srgbClr val="FF6600"/>
                </a:solidFill>
                <a:cs typeface="+mn-cs"/>
              </a:rPr>
              <a:t>photoreceptor cone cells </a:t>
            </a:r>
          </a:p>
          <a:p>
            <a:pPr eaLnBrk="1" hangingPunct="1">
              <a:lnSpc>
                <a:spcPct val="120000"/>
              </a:lnSpc>
              <a:defRPr/>
            </a:pPr>
            <a:r>
              <a:rPr lang="en-US" dirty="0">
                <a:cs typeface="+mn-cs"/>
              </a:rPr>
              <a:t>Each type responds to a different set of frequencies of light</a:t>
            </a:r>
          </a:p>
          <a:p>
            <a:pPr eaLnBrk="1" hangingPunct="1">
              <a:lnSpc>
                <a:spcPct val="120000"/>
              </a:lnSpc>
              <a:defRPr/>
            </a:pPr>
            <a:r>
              <a:rPr lang="en-US" dirty="0">
                <a:cs typeface="+mn-cs"/>
              </a:rPr>
              <a:t>Our brain translates that response into a perception of </a:t>
            </a:r>
            <a:r>
              <a:rPr lang="en-US" dirty="0">
                <a:solidFill>
                  <a:srgbClr val="FF0000"/>
                </a:solidFill>
                <a:cs typeface="+mn-cs"/>
              </a:rPr>
              <a:t>red</a:t>
            </a:r>
            <a:r>
              <a:rPr lang="en-US" dirty="0">
                <a:cs typeface="+mn-cs"/>
              </a:rPr>
              <a:t>, </a:t>
            </a:r>
            <a:r>
              <a:rPr lang="en-US" dirty="0">
                <a:solidFill>
                  <a:srgbClr val="336633"/>
                </a:solidFill>
                <a:cs typeface="+mn-cs"/>
              </a:rPr>
              <a:t>green</a:t>
            </a:r>
            <a:r>
              <a:rPr lang="en-US" dirty="0">
                <a:cs typeface="+mn-cs"/>
              </a:rPr>
              <a:t>, or </a:t>
            </a:r>
            <a:r>
              <a:rPr lang="en-US" dirty="0">
                <a:solidFill>
                  <a:srgbClr val="0000FF"/>
                </a:solidFill>
                <a:cs typeface="+mn-cs"/>
              </a:rPr>
              <a:t>blue</a:t>
            </a:r>
            <a:endParaRPr lang="en-US" dirty="0">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E5DCF6-542B-4D9C-883E-02B941196228}"/>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89508DD9-0C86-40BF-A0FE-B2BB5B7B8FBF}" type="slidenum">
              <a:rPr lang="en-US" altLang="en-US" sz="1400"/>
              <a:pPr eaLnBrk="1" hangingPunct="1">
                <a:spcBef>
                  <a:spcPct val="0"/>
                </a:spcBef>
                <a:buFontTx/>
                <a:buNone/>
              </a:pPr>
              <a:t>64</a:t>
            </a:fld>
            <a:endParaRPr lang="en-US" altLang="en-US" sz="1400"/>
          </a:p>
        </p:txBody>
      </p:sp>
      <p:sp>
        <p:nvSpPr>
          <p:cNvPr id="120834" name="Rectangle 2">
            <a:extLst>
              <a:ext uri="{FF2B5EF4-FFF2-40B4-BE49-F238E27FC236}">
                <a16:creationId xmlns:a16="http://schemas.microsoft.com/office/drawing/2014/main" id="{424ED287-4A01-4731-BE20-F4EB0054CE2C}"/>
              </a:ext>
            </a:extLst>
          </p:cNvPr>
          <p:cNvSpPr>
            <a:spLocks noGrp="1" noChangeArrowheads="1"/>
          </p:cNvSpPr>
          <p:nvPr>
            <p:ph type="title"/>
          </p:nvPr>
        </p:nvSpPr>
        <p:spPr/>
        <p:txBody>
          <a:bodyPr/>
          <a:lstStyle/>
          <a:p>
            <a:pPr eaLnBrk="1" hangingPunct="1">
              <a:defRPr/>
            </a:pPr>
            <a:r>
              <a:rPr lang="en-US">
                <a:cs typeface="+mj-cs"/>
              </a:rPr>
              <a:t>Representing Images and Graphics</a:t>
            </a:r>
            <a:endParaRPr lang="en-US" sz="2400" i="1">
              <a:cs typeface="+mj-cs"/>
            </a:endParaRPr>
          </a:p>
        </p:txBody>
      </p:sp>
      <p:sp>
        <p:nvSpPr>
          <p:cNvPr id="120835" name="Rectangle 3">
            <a:extLst>
              <a:ext uri="{FF2B5EF4-FFF2-40B4-BE49-F238E27FC236}">
                <a16:creationId xmlns:a16="http://schemas.microsoft.com/office/drawing/2014/main" id="{B4DF38C6-D964-4FDA-97B9-FD0E28E121CD}"/>
              </a:ext>
            </a:extLst>
          </p:cNvPr>
          <p:cNvSpPr>
            <a:spLocks noGrp="1" noChangeArrowheads="1"/>
          </p:cNvSpPr>
          <p:nvPr>
            <p:ph type="body" idx="1"/>
          </p:nvPr>
        </p:nvSpPr>
        <p:spPr>
          <a:solidFill>
            <a:schemeClr val="bg1"/>
          </a:solidFill>
        </p:spPr>
        <p:txBody>
          <a:bodyPr/>
          <a:lstStyle/>
          <a:p>
            <a:pPr marL="0" indent="0" eaLnBrk="1" hangingPunct="1">
              <a:buFontTx/>
              <a:buNone/>
              <a:defRPr/>
            </a:pPr>
            <a:r>
              <a:rPr lang="en-US" dirty="0">
                <a:cs typeface="+mn-cs"/>
              </a:rPr>
              <a:t>Color is expressed as an RGB (</a:t>
            </a:r>
            <a:r>
              <a:rPr lang="en-US" dirty="0">
                <a:solidFill>
                  <a:srgbClr val="FF0000"/>
                </a:solidFill>
                <a:cs typeface="+mn-cs"/>
              </a:rPr>
              <a:t>red</a:t>
            </a:r>
            <a:r>
              <a:rPr lang="en-US" dirty="0">
                <a:cs typeface="+mn-cs"/>
              </a:rPr>
              <a:t>-</a:t>
            </a:r>
            <a:r>
              <a:rPr lang="en-US" dirty="0">
                <a:solidFill>
                  <a:srgbClr val="336633"/>
                </a:solidFill>
                <a:cs typeface="+mn-cs"/>
              </a:rPr>
              <a:t>green</a:t>
            </a:r>
            <a:r>
              <a:rPr lang="en-US" dirty="0">
                <a:cs typeface="+mn-cs"/>
              </a:rPr>
              <a:t>-</a:t>
            </a:r>
            <a:r>
              <a:rPr lang="en-US" dirty="0">
                <a:solidFill>
                  <a:srgbClr val="0000FF"/>
                </a:solidFill>
                <a:cs typeface="+mn-cs"/>
              </a:rPr>
              <a:t>blue</a:t>
            </a:r>
            <a:r>
              <a:rPr lang="en-US" dirty="0">
                <a:cs typeface="+mn-cs"/>
              </a:rPr>
              <a:t>) value – three numbers that indicate the relative contribution of each of these three primary colors </a:t>
            </a:r>
          </a:p>
          <a:p>
            <a:pPr marL="0" indent="0" eaLnBrk="1" hangingPunct="1">
              <a:buFontTx/>
              <a:buNone/>
              <a:defRPr/>
            </a:pPr>
            <a:endParaRPr lang="en-US" dirty="0">
              <a:cs typeface="+mn-cs"/>
            </a:endParaRPr>
          </a:p>
          <a:p>
            <a:pPr marL="0" indent="0" eaLnBrk="1" hangingPunct="1">
              <a:buFontTx/>
              <a:buNone/>
              <a:defRPr/>
            </a:pPr>
            <a:r>
              <a:rPr lang="en-US" dirty="0">
                <a:cs typeface="+mn-cs"/>
              </a:rPr>
              <a:t>An RGB  value of (255, 255, 0) maximizes the contribution of </a:t>
            </a:r>
            <a:r>
              <a:rPr lang="en-US" dirty="0">
                <a:solidFill>
                  <a:srgbClr val="FF0000"/>
                </a:solidFill>
                <a:cs typeface="+mn-cs"/>
              </a:rPr>
              <a:t>red</a:t>
            </a:r>
            <a:r>
              <a:rPr lang="en-US" dirty="0">
                <a:cs typeface="+mn-cs"/>
              </a:rPr>
              <a:t> and </a:t>
            </a:r>
            <a:r>
              <a:rPr lang="en-US" dirty="0">
                <a:solidFill>
                  <a:srgbClr val="336633"/>
                </a:solidFill>
                <a:cs typeface="+mn-cs"/>
              </a:rPr>
              <a:t>green</a:t>
            </a:r>
            <a:r>
              <a:rPr lang="en-US" dirty="0">
                <a:cs typeface="+mn-cs"/>
              </a:rPr>
              <a:t>, and minimizes the contribution of </a:t>
            </a:r>
            <a:r>
              <a:rPr lang="en-US" dirty="0">
                <a:solidFill>
                  <a:srgbClr val="0000FF"/>
                </a:solidFill>
                <a:cs typeface="+mn-cs"/>
              </a:rPr>
              <a:t>blue</a:t>
            </a:r>
            <a:r>
              <a:rPr lang="en-US" dirty="0">
                <a:cs typeface="+mn-cs"/>
              </a:rPr>
              <a:t>, which results in a bright </a:t>
            </a:r>
            <a:r>
              <a:rPr lang="en-US" dirty="0">
                <a:solidFill>
                  <a:srgbClr val="FFFF00"/>
                </a:solidFill>
                <a:cs typeface="+mn-cs"/>
              </a:rPr>
              <a:t>yellow</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77CFB0-967C-4458-A0AD-15D278D642A3}"/>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A0D9960-1CF5-42A8-898D-9E27CBE39AD7}" type="slidenum">
              <a:rPr lang="en-US" altLang="en-US" sz="1400"/>
              <a:pPr eaLnBrk="1" hangingPunct="1">
                <a:spcBef>
                  <a:spcPct val="0"/>
                </a:spcBef>
                <a:buFontTx/>
                <a:buNone/>
              </a:pPr>
              <a:t>65</a:t>
            </a:fld>
            <a:endParaRPr lang="en-US" altLang="en-US" sz="1400"/>
          </a:p>
        </p:txBody>
      </p:sp>
      <p:sp>
        <p:nvSpPr>
          <p:cNvPr id="121858" name="Rectangle 2">
            <a:extLst>
              <a:ext uri="{FF2B5EF4-FFF2-40B4-BE49-F238E27FC236}">
                <a16:creationId xmlns:a16="http://schemas.microsoft.com/office/drawing/2014/main" id="{E529F1E9-DC68-4090-8EF0-2057BDBD78FB}"/>
              </a:ext>
            </a:extLst>
          </p:cNvPr>
          <p:cNvSpPr>
            <a:spLocks noGrp="1" noChangeArrowheads="1"/>
          </p:cNvSpPr>
          <p:nvPr>
            <p:ph type="title"/>
          </p:nvPr>
        </p:nvSpPr>
        <p:spPr/>
        <p:txBody>
          <a:bodyPr/>
          <a:lstStyle/>
          <a:p>
            <a:pPr eaLnBrk="1" hangingPunct="1">
              <a:defRPr/>
            </a:pPr>
            <a:r>
              <a:rPr lang="en-US">
                <a:cs typeface="+mj-cs"/>
              </a:rPr>
              <a:t>Representing Images and Graphics</a:t>
            </a:r>
            <a:endParaRPr lang="en-US" sz="2400" i="1">
              <a:cs typeface="+mj-cs"/>
            </a:endParaRPr>
          </a:p>
        </p:txBody>
      </p:sp>
      <p:sp>
        <p:nvSpPr>
          <p:cNvPr id="121859" name="Rectangle 3">
            <a:extLst>
              <a:ext uri="{FF2B5EF4-FFF2-40B4-BE49-F238E27FC236}">
                <a16:creationId xmlns:a16="http://schemas.microsoft.com/office/drawing/2014/main" id="{9B5E69C9-DDA1-4D2E-8A48-0E0D0AC15C97}"/>
              </a:ext>
            </a:extLst>
          </p:cNvPr>
          <p:cNvSpPr>
            <a:spLocks noGrp="1" noChangeArrowheads="1"/>
          </p:cNvSpPr>
          <p:nvPr>
            <p:ph type="body" idx="1"/>
          </p:nvPr>
        </p:nvSpPr>
        <p:spPr/>
        <p:txBody>
          <a:bodyPr/>
          <a:lstStyle/>
          <a:p>
            <a:pPr marL="0" indent="0" eaLnBrk="1" hangingPunct="1">
              <a:buFontTx/>
              <a:buNone/>
              <a:defRPr/>
            </a:pPr>
            <a:r>
              <a:rPr lang="en-US" sz="2800" dirty="0">
                <a:solidFill>
                  <a:srgbClr val="FF6600"/>
                </a:solidFill>
                <a:cs typeface="+mn-cs"/>
              </a:rPr>
              <a:t>Color depth</a:t>
            </a:r>
          </a:p>
          <a:p>
            <a:pPr marL="0" indent="0" eaLnBrk="1" hangingPunct="1">
              <a:buFontTx/>
              <a:buNone/>
              <a:defRPr/>
            </a:pPr>
            <a:r>
              <a:rPr lang="en-US" sz="2800" dirty="0">
                <a:cs typeface="+mn-cs"/>
              </a:rPr>
              <a:t>The amount of data that is used to represent a color </a:t>
            </a:r>
          </a:p>
          <a:p>
            <a:pPr marL="0" indent="0" eaLnBrk="1" hangingPunct="1">
              <a:buFontTx/>
              <a:buNone/>
              <a:defRPr/>
            </a:pPr>
            <a:r>
              <a:rPr lang="en-US" sz="2800" dirty="0" err="1">
                <a:solidFill>
                  <a:srgbClr val="FF6600"/>
                </a:solidFill>
                <a:cs typeface="+mn-cs"/>
              </a:rPr>
              <a:t>HiColor</a:t>
            </a:r>
            <a:r>
              <a:rPr lang="en-US" sz="2800" dirty="0">
                <a:solidFill>
                  <a:srgbClr val="FF6600"/>
                </a:solidFill>
                <a:cs typeface="+mn-cs"/>
              </a:rPr>
              <a:t> </a:t>
            </a:r>
          </a:p>
          <a:p>
            <a:pPr marL="0" indent="0" eaLnBrk="1" hangingPunct="1">
              <a:buFontTx/>
              <a:buNone/>
              <a:defRPr/>
            </a:pPr>
            <a:r>
              <a:rPr lang="en-US" sz="2800" dirty="0">
                <a:cs typeface="+mn-cs"/>
              </a:rPr>
              <a:t>A 16-bit color depth: five bits used for each number in an RGB value with the extra bit sometimes used to represent transparency </a:t>
            </a:r>
          </a:p>
          <a:p>
            <a:pPr marL="0" indent="0" eaLnBrk="1" hangingPunct="1">
              <a:buFontTx/>
              <a:buNone/>
              <a:defRPr/>
            </a:pPr>
            <a:r>
              <a:rPr lang="en-US" sz="2800" dirty="0" err="1">
                <a:solidFill>
                  <a:srgbClr val="FF6600"/>
                </a:solidFill>
                <a:cs typeface="+mn-cs"/>
              </a:rPr>
              <a:t>TrueColor</a:t>
            </a:r>
            <a:endParaRPr lang="en-US" sz="2800" dirty="0">
              <a:solidFill>
                <a:srgbClr val="FF6600"/>
              </a:solidFill>
              <a:cs typeface="+mn-cs"/>
            </a:endParaRPr>
          </a:p>
          <a:p>
            <a:pPr marL="0" indent="0" eaLnBrk="1" hangingPunct="1">
              <a:buFontTx/>
              <a:buNone/>
              <a:defRPr/>
            </a:pPr>
            <a:r>
              <a:rPr lang="en-US" sz="2800" dirty="0">
                <a:cs typeface="+mn-cs"/>
              </a:rPr>
              <a:t>A 24-bit color depth: eight bits used for each number in an RGB value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1D11784-D4FF-4134-AF49-ECD5E487E409}"/>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6623C696-5CBC-4450-A3F0-57808BCDE30C}" type="slidenum">
              <a:rPr lang="en-US" altLang="en-US" sz="1400"/>
              <a:pPr eaLnBrk="1" hangingPunct="1">
                <a:spcBef>
                  <a:spcPct val="0"/>
                </a:spcBef>
                <a:buFontTx/>
                <a:buNone/>
              </a:pPr>
              <a:t>66</a:t>
            </a:fld>
            <a:endParaRPr lang="en-US" altLang="en-US" sz="1400"/>
          </a:p>
        </p:txBody>
      </p:sp>
      <p:sp>
        <p:nvSpPr>
          <p:cNvPr id="23555" name="Rectangle 3">
            <a:extLst>
              <a:ext uri="{FF2B5EF4-FFF2-40B4-BE49-F238E27FC236}">
                <a16:creationId xmlns:a16="http://schemas.microsoft.com/office/drawing/2014/main" id="{69C5BF08-1DED-4F0A-AF64-45B5F186B14B}"/>
              </a:ext>
            </a:extLst>
          </p:cNvPr>
          <p:cNvSpPr>
            <a:spLocks noGrp="1" noChangeArrowheads="1"/>
          </p:cNvSpPr>
          <p:nvPr>
            <p:ph type="title"/>
          </p:nvPr>
        </p:nvSpPr>
        <p:spPr/>
        <p:txBody>
          <a:bodyPr/>
          <a:lstStyle/>
          <a:p>
            <a:pPr eaLnBrk="1" hangingPunct="1">
              <a:defRPr/>
            </a:pPr>
            <a:r>
              <a:rPr lang="en-US" dirty="0">
                <a:cs typeface="+mj-cs"/>
              </a:rPr>
              <a:t>Representing Images and Graphics</a:t>
            </a:r>
            <a:endParaRPr lang="en-US" sz="2400" i="1" dirty="0">
              <a:cs typeface="+mj-cs"/>
            </a:endParaRPr>
          </a:p>
        </p:txBody>
      </p:sp>
      <p:sp>
        <p:nvSpPr>
          <p:cNvPr id="23557" name="Rectangle 5">
            <a:extLst>
              <a:ext uri="{FF2B5EF4-FFF2-40B4-BE49-F238E27FC236}">
                <a16:creationId xmlns:a16="http://schemas.microsoft.com/office/drawing/2014/main" id="{5BC93FB3-BB67-48B1-A0D7-858DFE9707EA}"/>
              </a:ext>
            </a:extLst>
          </p:cNvPr>
          <p:cNvSpPr>
            <a:spLocks noChangeArrowheads="1"/>
          </p:cNvSpPr>
          <p:nvPr/>
        </p:nvSpPr>
        <p:spPr bwMode="auto">
          <a:xfrm>
            <a:off x="6400800" y="2286000"/>
            <a:ext cx="21336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US" sz="1800">
                <a:latin typeface="Arial" charset="0"/>
                <a:ea typeface="ＭＳ Ｐゴシック" charset="0"/>
              </a:rPr>
              <a:t>A few TrueColor</a:t>
            </a:r>
          </a:p>
          <a:p>
            <a:pPr>
              <a:defRPr/>
            </a:pPr>
            <a:r>
              <a:rPr lang="en-US" sz="1800">
                <a:latin typeface="Arial" charset="0"/>
                <a:ea typeface="ＭＳ Ｐゴシック" charset="0"/>
              </a:rPr>
              <a:t>RGB values  and </a:t>
            </a:r>
          </a:p>
          <a:p>
            <a:pPr>
              <a:defRPr/>
            </a:pPr>
            <a:r>
              <a:rPr lang="en-US" sz="1800">
                <a:latin typeface="Arial" charset="0"/>
                <a:ea typeface="ＭＳ Ｐゴシック" charset="0"/>
              </a:rPr>
              <a:t>the colors they</a:t>
            </a:r>
          </a:p>
          <a:p>
            <a:pPr>
              <a:defRPr/>
            </a:pPr>
            <a:r>
              <a:rPr lang="en-US" sz="1800">
                <a:latin typeface="Arial" charset="0"/>
                <a:ea typeface="ＭＳ Ｐゴシック" charset="0"/>
              </a:rPr>
              <a:t>represent</a:t>
            </a:r>
          </a:p>
        </p:txBody>
      </p:sp>
      <p:pic>
        <p:nvPicPr>
          <p:cNvPr id="61445" name="Picture 1">
            <a:extLst>
              <a:ext uri="{FF2B5EF4-FFF2-40B4-BE49-F238E27FC236}">
                <a16:creationId xmlns:a16="http://schemas.microsoft.com/office/drawing/2014/main" id="{3A9CCA07-B263-41A0-A195-EAF9BB48C6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124" y="1295400"/>
            <a:ext cx="5798902"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9BEC5E18-D2C4-454E-87B7-B3F8FE2A727C}"/>
              </a:ext>
            </a:extLst>
          </p:cNvPr>
          <p:cNvSpPr>
            <a:spLocks noGrp="1" noChangeArrowheads="1"/>
          </p:cNvSpPr>
          <p:nvPr>
            <p:ph type="title"/>
          </p:nvPr>
        </p:nvSpPr>
        <p:spPr/>
        <p:txBody>
          <a:bodyPr/>
          <a:lstStyle/>
          <a:p>
            <a:pPr eaLnBrk="1" hangingPunct="1">
              <a:defRPr/>
            </a:pPr>
            <a:r>
              <a:rPr lang="en-US" dirty="0"/>
              <a:t>Representing Images and Graphics</a:t>
            </a:r>
            <a:endParaRPr lang="en-US" dirty="0">
              <a:cs typeface="+mj-cs"/>
            </a:endParaRPr>
          </a:p>
        </p:txBody>
      </p:sp>
      <p:sp>
        <p:nvSpPr>
          <p:cNvPr id="11268" name="Rectangle 4">
            <a:extLst>
              <a:ext uri="{FF2B5EF4-FFF2-40B4-BE49-F238E27FC236}">
                <a16:creationId xmlns:a16="http://schemas.microsoft.com/office/drawing/2014/main" id="{A8BBE4FA-BC58-4950-8479-833891DFE5A7}"/>
              </a:ext>
            </a:extLst>
          </p:cNvPr>
          <p:cNvSpPr>
            <a:spLocks noGrp="1" noChangeArrowheads="1"/>
          </p:cNvSpPr>
          <p:nvPr>
            <p:ph sz="half" idx="1"/>
          </p:nvPr>
        </p:nvSpPr>
        <p:spPr/>
        <p:txBody>
          <a:bodyPr>
            <a:normAutofit lnSpcReduction="10000"/>
          </a:bodyPr>
          <a:lstStyle/>
          <a:p>
            <a:pPr marL="0" indent="0" eaLnBrk="1" hangingPunct="1">
              <a:buFontTx/>
              <a:buNone/>
              <a:defRPr/>
            </a:pPr>
            <a:r>
              <a:rPr lang="en-US" dirty="0">
                <a:cs typeface="+mn-cs"/>
              </a:rPr>
              <a:t>A </a:t>
            </a:r>
            <a:r>
              <a:rPr lang="en-US" dirty="0">
                <a:solidFill>
                  <a:srgbClr val="FF6600"/>
                </a:solidFill>
                <a:cs typeface="+mn-cs"/>
              </a:rPr>
              <a:t>color palette </a:t>
            </a:r>
            <a:r>
              <a:rPr lang="en-US" dirty="0">
                <a:cs typeface="+mn-cs"/>
              </a:rPr>
              <a:t>is a set of colors, for example</a:t>
            </a:r>
          </a:p>
          <a:p>
            <a:pPr eaLnBrk="1" hangingPunct="1">
              <a:defRPr/>
            </a:pPr>
            <a:r>
              <a:rPr lang="en-US" dirty="0">
                <a:cs typeface="+mn-cs"/>
              </a:rPr>
              <a:t>Colors supported by a monitor</a:t>
            </a:r>
          </a:p>
          <a:p>
            <a:pPr eaLnBrk="1" hangingPunct="1">
              <a:defRPr/>
            </a:pPr>
            <a:r>
              <a:rPr lang="en-US" dirty="0">
                <a:cs typeface="+mn-cs"/>
              </a:rPr>
              <a:t>Web-safe colors for use with Internet browsers</a:t>
            </a:r>
          </a:p>
          <a:p>
            <a:pPr eaLnBrk="1" hangingPunct="1">
              <a:defRPr/>
            </a:pPr>
            <a:r>
              <a:rPr lang="en-US" dirty="0">
                <a:cs typeface="+mn-cs"/>
              </a:rPr>
              <a:t>Colors from which user can choose</a:t>
            </a:r>
          </a:p>
          <a:p>
            <a:pPr eaLnBrk="1" hangingPunct="1">
              <a:defRPr/>
            </a:pPr>
            <a:r>
              <a:rPr lang="en-US" dirty="0">
                <a:cs typeface="+mn-cs"/>
              </a:rPr>
              <a:t>Colors used in an image</a:t>
            </a:r>
          </a:p>
        </p:txBody>
      </p:sp>
      <p:sp>
        <p:nvSpPr>
          <p:cNvPr id="6" name="Slide Number Placeholder 3">
            <a:extLst>
              <a:ext uri="{FF2B5EF4-FFF2-40B4-BE49-F238E27FC236}">
                <a16:creationId xmlns:a16="http://schemas.microsoft.com/office/drawing/2014/main" id="{F4650867-2AEC-4A05-A87F-A39A09F520AF}"/>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EAAB59B0-334E-49FF-9EE2-4D14FB256AD9}" type="slidenum">
              <a:rPr lang="en-US" altLang="en-US" sz="1400"/>
              <a:pPr eaLnBrk="1" hangingPunct="1">
                <a:spcBef>
                  <a:spcPct val="0"/>
                </a:spcBef>
                <a:buFontTx/>
                <a:buNone/>
              </a:pPr>
              <a:t>67</a:t>
            </a:fld>
            <a:endParaRPr lang="en-US" altLang="en-US" sz="1400"/>
          </a:p>
        </p:txBody>
      </p:sp>
      <p:pic>
        <p:nvPicPr>
          <p:cNvPr id="62469" name="Picture 1">
            <a:extLst>
              <a:ext uri="{FF2B5EF4-FFF2-40B4-BE49-F238E27FC236}">
                <a16:creationId xmlns:a16="http://schemas.microsoft.com/office/drawing/2014/main" id="{94A83BFE-C3C2-48B9-B3C2-73A9CEBFB6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813" y="1676400"/>
            <a:ext cx="404018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CC9671-7ACB-400C-BCC4-CFE7A3C5E1E7}"/>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5968136B-EE6F-4EAF-B034-6FE0BEB85B19}" type="slidenum">
              <a:rPr lang="en-US" altLang="en-US" sz="1400"/>
              <a:pPr eaLnBrk="1" hangingPunct="1">
                <a:spcBef>
                  <a:spcPct val="0"/>
                </a:spcBef>
                <a:buFontTx/>
                <a:buNone/>
              </a:pPr>
              <a:t>68</a:t>
            </a:fld>
            <a:endParaRPr lang="en-US" altLang="en-US" sz="1400"/>
          </a:p>
        </p:txBody>
      </p:sp>
      <p:sp>
        <p:nvSpPr>
          <p:cNvPr id="129026" name="Rectangle 2">
            <a:extLst>
              <a:ext uri="{FF2B5EF4-FFF2-40B4-BE49-F238E27FC236}">
                <a16:creationId xmlns:a16="http://schemas.microsoft.com/office/drawing/2014/main" id="{EEA19BA4-A914-4AC7-935C-67965276C2BF}"/>
              </a:ext>
            </a:extLst>
          </p:cNvPr>
          <p:cNvSpPr>
            <a:spLocks noGrp="1" noChangeArrowheads="1"/>
          </p:cNvSpPr>
          <p:nvPr>
            <p:ph type="title"/>
          </p:nvPr>
        </p:nvSpPr>
        <p:spPr/>
        <p:txBody>
          <a:bodyPr/>
          <a:lstStyle/>
          <a:p>
            <a:pPr eaLnBrk="1" hangingPunct="1">
              <a:defRPr/>
            </a:pPr>
            <a:r>
              <a:rPr lang="en-US">
                <a:cs typeface="+mj-cs"/>
              </a:rPr>
              <a:t>Digitized Images and Graphics</a:t>
            </a:r>
          </a:p>
        </p:txBody>
      </p:sp>
      <p:sp>
        <p:nvSpPr>
          <p:cNvPr id="129027" name="Rectangle 3">
            <a:extLst>
              <a:ext uri="{FF2B5EF4-FFF2-40B4-BE49-F238E27FC236}">
                <a16:creationId xmlns:a16="http://schemas.microsoft.com/office/drawing/2014/main" id="{81A9538F-A074-4198-AA12-E19A950D443C}"/>
              </a:ext>
            </a:extLst>
          </p:cNvPr>
          <p:cNvSpPr>
            <a:spLocks noGrp="1" noChangeArrowheads="1"/>
          </p:cNvSpPr>
          <p:nvPr>
            <p:ph type="body" idx="1"/>
          </p:nvPr>
        </p:nvSpPr>
        <p:spPr/>
        <p:txBody>
          <a:bodyPr>
            <a:normAutofit fontScale="70000" lnSpcReduction="20000"/>
          </a:bodyPr>
          <a:lstStyle/>
          <a:p>
            <a:pPr eaLnBrk="1" hangingPunct="1">
              <a:lnSpc>
                <a:spcPct val="110000"/>
              </a:lnSpc>
              <a:defRPr/>
            </a:pPr>
            <a:r>
              <a:rPr lang="en-US" sz="3600" dirty="0">
                <a:solidFill>
                  <a:srgbClr val="FF6600"/>
                </a:solidFill>
                <a:cs typeface="+mn-cs"/>
              </a:rPr>
              <a:t>Pixels (picture elements)</a:t>
            </a:r>
          </a:p>
          <a:p>
            <a:pPr lvl="1" eaLnBrk="1" hangingPunct="1">
              <a:lnSpc>
                <a:spcPct val="110000"/>
              </a:lnSpc>
              <a:defRPr/>
            </a:pPr>
            <a:r>
              <a:rPr lang="en-US" sz="3600" dirty="0">
                <a:cs typeface="+mn-cs"/>
              </a:rPr>
              <a:t>Dots of color in image (or display device)</a:t>
            </a:r>
          </a:p>
          <a:p>
            <a:pPr eaLnBrk="1" hangingPunct="1">
              <a:defRPr/>
            </a:pPr>
            <a:r>
              <a:rPr lang="en-US" sz="3600" dirty="0">
                <a:solidFill>
                  <a:srgbClr val="FF6600"/>
                </a:solidFill>
                <a:cs typeface="+mn-cs"/>
              </a:rPr>
              <a:t>Resolution</a:t>
            </a:r>
          </a:p>
          <a:p>
            <a:pPr lvl="1" eaLnBrk="1" hangingPunct="1">
              <a:lnSpc>
                <a:spcPct val="110000"/>
              </a:lnSpc>
              <a:defRPr/>
            </a:pPr>
            <a:r>
              <a:rPr lang="en-US" sz="3600" dirty="0">
                <a:cs typeface="+mn-cs"/>
              </a:rPr>
              <a:t>Number of pixels in image (or device)</a:t>
            </a:r>
          </a:p>
          <a:p>
            <a:pPr eaLnBrk="1" hangingPunct="1">
              <a:lnSpc>
                <a:spcPct val="110000"/>
              </a:lnSpc>
              <a:defRPr/>
            </a:pPr>
            <a:r>
              <a:rPr lang="en-US" sz="3600" dirty="0">
                <a:solidFill>
                  <a:srgbClr val="FF6600"/>
                </a:solidFill>
                <a:cs typeface="+mn-cs"/>
              </a:rPr>
              <a:t>Raster Graphics</a:t>
            </a:r>
          </a:p>
          <a:p>
            <a:pPr lvl="1" eaLnBrk="1" hangingPunct="1">
              <a:defRPr/>
            </a:pPr>
            <a:r>
              <a:rPr lang="en-US" sz="3600" dirty="0">
                <a:cs typeface="+mn-cs"/>
              </a:rPr>
              <a:t>Treat image as collection of pixels</a:t>
            </a:r>
          </a:p>
          <a:p>
            <a:pPr lvl="1" eaLnBrk="1" hangingPunct="1">
              <a:lnSpc>
                <a:spcPct val="120000"/>
              </a:lnSpc>
              <a:defRPr/>
            </a:pPr>
            <a:r>
              <a:rPr lang="en-US" sz="3600" dirty="0">
                <a:cs typeface="+mn-cs"/>
              </a:rPr>
              <a:t>Most common formats: BMP, GIF, PNG, and JPEG</a:t>
            </a:r>
          </a:p>
          <a:p>
            <a:pPr eaLnBrk="1" hangingPunct="1">
              <a:lnSpc>
                <a:spcPct val="120000"/>
              </a:lnSpc>
              <a:defRPr/>
            </a:pPr>
            <a:r>
              <a:rPr lang="en-US" sz="3600" dirty="0">
                <a:solidFill>
                  <a:srgbClr val="FF6600"/>
                </a:solidFill>
              </a:rPr>
              <a:t>Vector Graphics</a:t>
            </a:r>
          </a:p>
          <a:p>
            <a:pPr lvl="1" eaLnBrk="1" hangingPunct="1">
              <a:lnSpc>
                <a:spcPct val="120000"/>
              </a:lnSpc>
              <a:defRPr/>
            </a:pPr>
            <a:r>
              <a:rPr lang="en-US" sz="3600" dirty="0"/>
              <a:t>Treat image as collection of geometric objects</a:t>
            </a:r>
          </a:p>
          <a:p>
            <a:pPr lvl="1" eaLnBrk="1" hangingPunct="1">
              <a:lnSpc>
                <a:spcPct val="120000"/>
              </a:lnSpc>
              <a:defRPr/>
            </a:pPr>
            <a:r>
              <a:rPr lang="en-US" sz="3600" dirty="0"/>
              <a:t>Most important formats: Flash and SVG</a:t>
            </a:r>
          </a:p>
          <a:p>
            <a:pPr eaLnBrk="1" hangingPunct="1">
              <a:lnSpc>
                <a:spcPct val="120000"/>
              </a:lnSpc>
              <a:defRPr/>
            </a:pPr>
            <a:endParaRPr lang="en-US" sz="3600" dirty="0">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D205D0-5DC2-4429-83EF-13B1F4B40E3A}"/>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94FEE325-066F-4855-B9C7-72C7556A6433}" type="slidenum">
              <a:rPr lang="en-US" altLang="en-US" sz="1400"/>
              <a:pPr eaLnBrk="1" hangingPunct="1">
                <a:spcBef>
                  <a:spcPct val="0"/>
                </a:spcBef>
                <a:buFontTx/>
                <a:buNone/>
              </a:pPr>
              <a:t>69</a:t>
            </a:fld>
            <a:endParaRPr lang="en-US" altLang="en-US" sz="1400"/>
          </a:p>
        </p:txBody>
      </p:sp>
      <p:sp>
        <p:nvSpPr>
          <p:cNvPr id="154626" name="Rectangle 2">
            <a:extLst>
              <a:ext uri="{FF2B5EF4-FFF2-40B4-BE49-F238E27FC236}">
                <a16:creationId xmlns:a16="http://schemas.microsoft.com/office/drawing/2014/main" id="{C069EFF2-3260-48B8-9F03-F0EC2F0F6B09}"/>
              </a:ext>
            </a:extLst>
          </p:cNvPr>
          <p:cNvSpPr>
            <a:spLocks noGrp="1" noChangeArrowheads="1"/>
          </p:cNvSpPr>
          <p:nvPr>
            <p:ph type="title"/>
          </p:nvPr>
        </p:nvSpPr>
        <p:spPr/>
        <p:txBody>
          <a:bodyPr/>
          <a:lstStyle/>
          <a:p>
            <a:pPr eaLnBrk="1" hangingPunct="1">
              <a:defRPr/>
            </a:pPr>
            <a:r>
              <a:rPr lang="en-US">
                <a:cs typeface="+mj-cs"/>
              </a:rPr>
              <a:t>Digitized Images and Graphics</a:t>
            </a:r>
          </a:p>
        </p:txBody>
      </p:sp>
      <p:sp>
        <p:nvSpPr>
          <p:cNvPr id="154627" name="Rectangle 3">
            <a:extLst>
              <a:ext uri="{FF2B5EF4-FFF2-40B4-BE49-F238E27FC236}">
                <a16:creationId xmlns:a16="http://schemas.microsoft.com/office/drawing/2014/main" id="{1ED02DAD-2569-4D8A-BBD2-5ABAA3F735B1}"/>
              </a:ext>
            </a:extLst>
          </p:cNvPr>
          <p:cNvSpPr>
            <a:spLocks noGrp="1" noChangeArrowheads="1"/>
          </p:cNvSpPr>
          <p:nvPr>
            <p:ph type="body" idx="1"/>
          </p:nvPr>
        </p:nvSpPr>
        <p:spPr>
          <a:xfrm>
            <a:off x="381000" y="1371600"/>
            <a:ext cx="8229600" cy="4876800"/>
          </a:xfrm>
        </p:spPr>
        <p:txBody>
          <a:bodyPr>
            <a:normAutofit fontScale="40000" lnSpcReduction="20000"/>
          </a:bodyPr>
          <a:lstStyle/>
          <a:p>
            <a:pPr eaLnBrk="1" hangingPunct="1">
              <a:lnSpc>
                <a:spcPct val="90000"/>
              </a:lnSpc>
              <a:defRPr/>
            </a:pPr>
            <a:r>
              <a:rPr lang="en-US" sz="6000" dirty="0">
                <a:solidFill>
                  <a:srgbClr val="FF6600"/>
                </a:solidFill>
                <a:cs typeface="+mn-cs"/>
              </a:rPr>
              <a:t>BMP (bitmap)</a:t>
            </a:r>
          </a:p>
          <a:p>
            <a:pPr lvl="1" eaLnBrk="1" hangingPunct="1">
              <a:lnSpc>
                <a:spcPct val="90000"/>
              </a:lnSpc>
              <a:defRPr/>
            </a:pPr>
            <a:r>
              <a:rPr lang="en-US" sz="6000" dirty="0" err="1">
                <a:cs typeface="+mn-cs"/>
              </a:rPr>
              <a:t>TrueColor</a:t>
            </a:r>
            <a:r>
              <a:rPr lang="en-US" sz="6000" dirty="0">
                <a:cs typeface="+mn-cs"/>
              </a:rPr>
              <a:t> color depth, or less to reduce file size</a:t>
            </a:r>
          </a:p>
          <a:p>
            <a:pPr lvl="1" eaLnBrk="1" hangingPunct="1">
              <a:lnSpc>
                <a:spcPct val="90000"/>
              </a:lnSpc>
              <a:defRPr/>
            </a:pPr>
            <a:r>
              <a:rPr lang="en-US" sz="6000" dirty="0">
                <a:cs typeface="+mn-cs"/>
              </a:rPr>
              <a:t>Well suited for compression by run-length encoding</a:t>
            </a:r>
          </a:p>
          <a:p>
            <a:pPr eaLnBrk="1" hangingPunct="1">
              <a:lnSpc>
                <a:spcPct val="90000"/>
              </a:lnSpc>
              <a:defRPr/>
            </a:pPr>
            <a:endParaRPr lang="en-US" sz="6000" dirty="0">
              <a:solidFill>
                <a:srgbClr val="0000FF"/>
              </a:solidFill>
              <a:cs typeface="+mn-cs"/>
            </a:endParaRPr>
          </a:p>
          <a:p>
            <a:pPr eaLnBrk="1" hangingPunct="1">
              <a:lnSpc>
                <a:spcPct val="90000"/>
              </a:lnSpc>
              <a:defRPr/>
            </a:pPr>
            <a:r>
              <a:rPr lang="en-US" sz="6000" dirty="0">
                <a:solidFill>
                  <a:srgbClr val="FF6600"/>
                </a:solidFill>
                <a:cs typeface="+mn-cs"/>
              </a:rPr>
              <a:t>GIF (indexed color)</a:t>
            </a:r>
          </a:p>
          <a:p>
            <a:pPr lvl="1" eaLnBrk="1" hangingPunct="1">
              <a:lnSpc>
                <a:spcPct val="90000"/>
              </a:lnSpc>
              <a:defRPr/>
            </a:pPr>
            <a:r>
              <a:rPr lang="en-US" sz="6000" dirty="0">
                <a:cs typeface="+mn-cs"/>
              </a:rPr>
              <a:t>File explicitly includes palette of 256 or fewer colors</a:t>
            </a:r>
          </a:p>
          <a:p>
            <a:pPr lvl="1" eaLnBrk="1" hangingPunct="1">
              <a:lnSpc>
                <a:spcPct val="90000"/>
              </a:lnSpc>
              <a:defRPr/>
            </a:pPr>
            <a:r>
              <a:rPr lang="en-US" sz="6000" dirty="0">
                <a:cs typeface="+mn-cs"/>
              </a:rPr>
              <a:t>Each pixel thus requires only 8 or fewer bits</a:t>
            </a:r>
          </a:p>
          <a:p>
            <a:pPr lvl="1" eaLnBrk="1" hangingPunct="1">
              <a:lnSpc>
                <a:spcPct val="90000"/>
              </a:lnSpc>
              <a:defRPr/>
            </a:pPr>
            <a:r>
              <a:rPr lang="en-US" sz="6000" dirty="0">
                <a:cs typeface="+mn-cs"/>
              </a:rPr>
              <a:t>Animated GIFs are short sequences of images</a:t>
            </a:r>
          </a:p>
          <a:p>
            <a:pPr eaLnBrk="1" hangingPunct="1">
              <a:lnSpc>
                <a:spcPct val="90000"/>
              </a:lnSpc>
              <a:defRPr/>
            </a:pPr>
            <a:endParaRPr lang="en-US" sz="6000" dirty="0">
              <a:solidFill>
                <a:srgbClr val="0000FF"/>
              </a:solidFill>
              <a:cs typeface="+mn-cs"/>
            </a:endParaRPr>
          </a:p>
          <a:p>
            <a:pPr eaLnBrk="1" hangingPunct="1">
              <a:lnSpc>
                <a:spcPct val="90000"/>
              </a:lnSpc>
              <a:defRPr/>
            </a:pPr>
            <a:r>
              <a:rPr lang="en-US" sz="6000" dirty="0">
                <a:solidFill>
                  <a:srgbClr val="FF6600"/>
                </a:solidFill>
                <a:cs typeface="+mn-cs"/>
              </a:rPr>
              <a:t>PNG (Portable Network Graphics)</a:t>
            </a:r>
          </a:p>
          <a:p>
            <a:pPr lvl="1" eaLnBrk="1" hangingPunct="1">
              <a:lnSpc>
                <a:spcPct val="90000"/>
              </a:lnSpc>
              <a:defRPr/>
            </a:pPr>
            <a:r>
              <a:rPr lang="en-US" sz="6000" dirty="0"/>
              <a:t>Intended to replace GIFs</a:t>
            </a:r>
          </a:p>
          <a:p>
            <a:pPr lvl="1" eaLnBrk="1" hangingPunct="1">
              <a:lnSpc>
                <a:spcPct val="90000"/>
              </a:lnSpc>
              <a:defRPr/>
            </a:pPr>
            <a:r>
              <a:rPr lang="en-US" sz="6000" dirty="0"/>
              <a:t>Greater compression with wider range of color depths</a:t>
            </a:r>
          </a:p>
          <a:p>
            <a:pPr lvl="1" eaLnBrk="1" hangingPunct="1">
              <a:lnSpc>
                <a:spcPct val="90000"/>
              </a:lnSpc>
              <a:defRPr/>
            </a:pPr>
            <a:r>
              <a:rPr lang="en-US" sz="6000" dirty="0"/>
              <a:t>No animation</a:t>
            </a:r>
          </a:p>
          <a:p>
            <a:pPr lvl="1" eaLnBrk="1" hangingPunct="1">
              <a:lnSpc>
                <a:spcPct val="90000"/>
              </a:lnSpc>
              <a:defRPr/>
            </a:pPr>
            <a:endParaRPr lang="en-US" sz="6000" dirty="0">
              <a:solidFill>
                <a:srgbClr val="0000FF"/>
              </a:solidFill>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36E8995-D02F-4468-851B-6E8BFC9AC884}"/>
              </a:ext>
            </a:extLst>
          </p:cNvPr>
          <p:cNvSpPr>
            <a:spLocks noGrp="1" noChangeArrowheads="1"/>
          </p:cNvSpPr>
          <p:nvPr>
            <p:ph type="title"/>
          </p:nvPr>
        </p:nvSpPr>
        <p:spPr/>
        <p:txBody>
          <a:bodyPr/>
          <a:lstStyle/>
          <a:p>
            <a:pPr eaLnBrk="1" hangingPunct="1">
              <a:defRPr/>
            </a:pPr>
            <a:r>
              <a:rPr lang="en-US">
                <a:cs typeface="+mj-cs"/>
              </a:rPr>
              <a:t>Electronic Signals</a:t>
            </a:r>
          </a:p>
        </p:txBody>
      </p:sp>
      <p:sp>
        <p:nvSpPr>
          <p:cNvPr id="57347" name="Rectangle 3">
            <a:extLst>
              <a:ext uri="{FF2B5EF4-FFF2-40B4-BE49-F238E27FC236}">
                <a16:creationId xmlns:a16="http://schemas.microsoft.com/office/drawing/2014/main" id="{0695DF12-3B03-42DE-9FF8-A54F36E9BE61}"/>
              </a:ext>
            </a:extLst>
          </p:cNvPr>
          <p:cNvSpPr>
            <a:spLocks noGrp="1" noChangeArrowheads="1"/>
          </p:cNvSpPr>
          <p:nvPr>
            <p:ph idx="1"/>
          </p:nvPr>
        </p:nvSpPr>
        <p:spPr>
          <a:xfrm>
            <a:off x="457200" y="1447800"/>
            <a:ext cx="8229600" cy="3276600"/>
          </a:xfrm>
        </p:spPr>
        <p:txBody>
          <a:bodyPr>
            <a:normAutofit fontScale="85000" lnSpcReduction="20000"/>
          </a:bodyPr>
          <a:lstStyle/>
          <a:p>
            <a:pPr eaLnBrk="1" hangingPunct="1">
              <a:buFontTx/>
              <a:buNone/>
              <a:defRPr/>
            </a:pPr>
            <a:r>
              <a:rPr lang="en-US" dirty="0">
                <a:cs typeface="+mn-cs"/>
              </a:rPr>
              <a:t>Important facts about electronic signals</a:t>
            </a:r>
            <a:endParaRPr lang="en-US" sz="2800" dirty="0">
              <a:cs typeface="+mn-cs"/>
            </a:endParaRPr>
          </a:p>
          <a:p>
            <a:pPr eaLnBrk="1" hangingPunct="1">
              <a:defRPr/>
            </a:pPr>
            <a:r>
              <a:rPr lang="en-US" sz="2800" dirty="0">
                <a:cs typeface="+mn-cs"/>
              </a:rPr>
              <a:t>An </a:t>
            </a:r>
            <a:r>
              <a:rPr lang="en-US" sz="2800" dirty="0">
                <a:solidFill>
                  <a:srgbClr val="FF6600"/>
                </a:solidFill>
                <a:cs typeface="+mn-cs"/>
              </a:rPr>
              <a:t>analog</a:t>
            </a:r>
            <a:r>
              <a:rPr lang="en-US" sz="2800" dirty="0">
                <a:solidFill>
                  <a:srgbClr val="0000FF"/>
                </a:solidFill>
                <a:cs typeface="+mn-cs"/>
              </a:rPr>
              <a:t> </a:t>
            </a:r>
            <a:r>
              <a:rPr lang="en-US" sz="2800" dirty="0">
                <a:solidFill>
                  <a:srgbClr val="FF6600"/>
                </a:solidFill>
                <a:cs typeface="+mn-cs"/>
              </a:rPr>
              <a:t>signal </a:t>
            </a:r>
            <a:r>
              <a:rPr lang="en-US" sz="2800" dirty="0">
                <a:cs typeface="+mn-cs"/>
              </a:rPr>
              <a:t>continually fluctuates in voltage up and down </a:t>
            </a:r>
          </a:p>
          <a:p>
            <a:pPr eaLnBrk="1" hangingPunct="1">
              <a:defRPr/>
            </a:pPr>
            <a:r>
              <a:rPr lang="en-US" sz="2800" dirty="0">
                <a:cs typeface="+mn-cs"/>
              </a:rPr>
              <a:t>A </a:t>
            </a:r>
            <a:r>
              <a:rPr lang="en-US" sz="2800" dirty="0">
                <a:solidFill>
                  <a:srgbClr val="FF6600"/>
                </a:solidFill>
                <a:cs typeface="+mn-cs"/>
              </a:rPr>
              <a:t>digital</a:t>
            </a:r>
            <a:r>
              <a:rPr lang="en-US" sz="2800" dirty="0">
                <a:solidFill>
                  <a:srgbClr val="0000FF"/>
                </a:solidFill>
                <a:cs typeface="+mn-cs"/>
              </a:rPr>
              <a:t> </a:t>
            </a:r>
            <a:r>
              <a:rPr lang="en-US" sz="2800" dirty="0">
                <a:solidFill>
                  <a:srgbClr val="FF6600"/>
                </a:solidFill>
                <a:cs typeface="+mn-cs"/>
              </a:rPr>
              <a:t>signal </a:t>
            </a:r>
            <a:r>
              <a:rPr lang="en-US" sz="2800" dirty="0">
                <a:cs typeface="+mn-cs"/>
              </a:rPr>
              <a:t>has only a high or low state, corresponding to the two binary digits </a:t>
            </a:r>
          </a:p>
          <a:p>
            <a:pPr eaLnBrk="1" hangingPunct="1">
              <a:defRPr/>
            </a:pPr>
            <a:r>
              <a:rPr lang="en-US" sz="2800" dirty="0">
                <a:cs typeface="+mn-cs"/>
              </a:rPr>
              <a:t>All </a:t>
            </a:r>
            <a:r>
              <a:rPr lang="en-US" sz="2800" dirty="0">
                <a:solidFill>
                  <a:srgbClr val="FF6600"/>
                </a:solidFill>
                <a:cs typeface="+mn-cs"/>
              </a:rPr>
              <a:t>electronic</a:t>
            </a:r>
            <a:r>
              <a:rPr lang="en-US" sz="2800" dirty="0">
                <a:solidFill>
                  <a:srgbClr val="0000FF"/>
                </a:solidFill>
                <a:cs typeface="+mn-cs"/>
              </a:rPr>
              <a:t> </a:t>
            </a:r>
            <a:r>
              <a:rPr lang="en-US" sz="2800" dirty="0">
                <a:solidFill>
                  <a:srgbClr val="FF6600"/>
                </a:solidFill>
                <a:cs typeface="+mn-cs"/>
              </a:rPr>
              <a:t>signals </a:t>
            </a:r>
            <a:r>
              <a:rPr lang="en-US" sz="2800" dirty="0">
                <a:cs typeface="+mn-cs"/>
              </a:rPr>
              <a:t>(both analog and digital) degrade as they move down a line</a:t>
            </a:r>
          </a:p>
          <a:p>
            <a:pPr eaLnBrk="1" hangingPunct="1">
              <a:defRPr/>
            </a:pPr>
            <a:r>
              <a:rPr lang="en-US" sz="2800" dirty="0">
                <a:cs typeface="+mn-cs"/>
              </a:rPr>
              <a:t>The </a:t>
            </a:r>
            <a:r>
              <a:rPr lang="en-US" sz="2800" dirty="0">
                <a:solidFill>
                  <a:srgbClr val="FF6600"/>
                </a:solidFill>
                <a:cs typeface="+mn-cs"/>
              </a:rPr>
              <a:t>voltage </a:t>
            </a:r>
            <a:r>
              <a:rPr lang="en-US" sz="2800" dirty="0">
                <a:cs typeface="+mn-cs"/>
              </a:rPr>
              <a:t>of the signal fluctuates due to environmental effects</a:t>
            </a:r>
          </a:p>
        </p:txBody>
      </p:sp>
      <p:sp>
        <p:nvSpPr>
          <p:cNvPr id="4" name="Slide Number Placeholder 3">
            <a:extLst>
              <a:ext uri="{FF2B5EF4-FFF2-40B4-BE49-F238E27FC236}">
                <a16:creationId xmlns:a16="http://schemas.microsoft.com/office/drawing/2014/main" id="{E84E9BDC-BA16-400C-8156-30646151185B}"/>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B7E8CC3D-6888-4D56-92AB-F648FDE351B7}" type="slidenum">
              <a:rPr lang="en-US" altLang="en-US" sz="1400"/>
              <a:pPr eaLnBrk="1" hangingPunct="1">
                <a:spcBef>
                  <a:spcPct val="0"/>
                </a:spcBef>
                <a:buFontTx/>
                <a:buNone/>
              </a:pPr>
              <a:t>7</a:t>
            </a:fld>
            <a:endParaRPr lang="en-US" altLang="en-US" sz="1400"/>
          </a:p>
        </p:txBody>
      </p:sp>
      <p:pic>
        <p:nvPicPr>
          <p:cNvPr id="2" name="Picture 1">
            <a:extLst>
              <a:ext uri="{FF2B5EF4-FFF2-40B4-BE49-F238E27FC236}">
                <a16:creationId xmlns:a16="http://schemas.microsoft.com/office/drawing/2014/main" id="{11F5444A-4AA8-4A02-82B7-8626D641DC25}"/>
              </a:ext>
            </a:extLst>
          </p:cNvPr>
          <p:cNvPicPr>
            <a:picLocks noChangeAspect="1"/>
          </p:cNvPicPr>
          <p:nvPr/>
        </p:nvPicPr>
        <p:blipFill>
          <a:blip r:embed="rId2"/>
          <a:stretch>
            <a:fillRect/>
          </a:stretch>
        </p:blipFill>
        <p:spPr>
          <a:xfrm>
            <a:off x="1524000" y="4583440"/>
            <a:ext cx="6261135" cy="1828959"/>
          </a:xfrm>
          <a:prstGeom prst="rect">
            <a:avLst/>
          </a:prstGeom>
        </p:spPr>
      </p:pic>
    </p:spTree>
    <p:extLst>
      <p:ext uri="{BB962C8B-B14F-4D97-AF65-F5344CB8AC3E}">
        <p14:creationId xmlns:p14="http://schemas.microsoft.com/office/powerpoint/2010/main" val="4185166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3E3DA2-11C0-4F35-B63F-30689A7FF056}"/>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80CA0067-E488-43D7-9085-B06A28ABE089}" type="slidenum">
              <a:rPr lang="en-US" altLang="en-US" sz="1400"/>
              <a:pPr eaLnBrk="1" hangingPunct="1">
                <a:spcBef>
                  <a:spcPct val="0"/>
                </a:spcBef>
                <a:buFontTx/>
                <a:buNone/>
              </a:pPr>
              <a:t>70</a:t>
            </a:fld>
            <a:endParaRPr lang="en-US" altLang="en-US" sz="1400"/>
          </a:p>
        </p:txBody>
      </p:sp>
      <p:sp>
        <p:nvSpPr>
          <p:cNvPr id="154626" name="Rectangle 2">
            <a:extLst>
              <a:ext uri="{FF2B5EF4-FFF2-40B4-BE49-F238E27FC236}">
                <a16:creationId xmlns:a16="http://schemas.microsoft.com/office/drawing/2014/main" id="{DDEB3E92-DDC6-4D90-9A18-96DA302025F5}"/>
              </a:ext>
            </a:extLst>
          </p:cNvPr>
          <p:cNvSpPr>
            <a:spLocks noGrp="1" noChangeArrowheads="1"/>
          </p:cNvSpPr>
          <p:nvPr>
            <p:ph type="title"/>
          </p:nvPr>
        </p:nvSpPr>
        <p:spPr/>
        <p:txBody>
          <a:bodyPr/>
          <a:lstStyle/>
          <a:p>
            <a:pPr eaLnBrk="1" hangingPunct="1">
              <a:defRPr/>
            </a:pPr>
            <a:r>
              <a:rPr lang="en-US">
                <a:cs typeface="+mj-cs"/>
              </a:rPr>
              <a:t>Digitized Images and Graphics</a:t>
            </a:r>
          </a:p>
        </p:txBody>
      </p:sp>
      <p:sp>
        <p:nvSpPr>
          <p:cNvPr id="154627" name="Rectangle 3">
            <a:extLst>
              <a:ext uri="{FF2B5EF4-FFF2-40B4-BE49-F238E27FC236}">
                <a16:creationId xmlns:a16="http://schemas.microsoft.com/office/drawing/2014/main" id="{62E9611C-5A1A-4743-8830-7548A74FD146}"/>
              </a:ext>
            </a:extLst>
          </p:cNvPr>
          <p:cNvSpPr>
            <a:spLocks noGrp="1" noChangeArrowheads="1"/>
          </p:cNvSpPr>
          <p:nvPr>
            <p:ph type="body" idx="1"/>
          </p:nvPr>
        </p:nvSpPr>
        <p:spPr>
          <a:xfrm>
            <a:off x="381000" y="1371600"/>
            <a:ext cx="8229600" cy="4876800"/>
          </a:xfrm>
        </p:spPr>
        <p:txBody>
          <a:bodyPr>
            <a:normAutofit/>
          </a:bodyPr>
          <a:lstStyle/>
          <a:p>
            <a:pPr eaLnBrk="1" hangingPunct="1">
              <a:lnSpc>
                <a:spcPct val="90000"/>
              </a:lnSpc>
              <a:defRPr/>
            </a:pPr>
            <a:r>
              <a:rPr lang="en-US" sz="2400" dirty="0">
                <a:solidFill>
                  <a:srgbClr val="FF6600"/>
                </a:solidFill>
                <a:cs typeface="+mn-cs"/>
              </a:rPr>
              <a:t>JPEG (Joint Photographic Experts Group)</a:t>
            </a:r>
          </a:p>
          <a:p>
            <a:pPr lvl="1" eaLnBrk="1" hangingPunct="1">
              <a:lnSpc>
                <a:spcPct val="90000"/>
              </a:lnSpc>
              <a:defRPr/>
            </a:pPr>
            <a:r>
              <a:rPr lang="en-US" sz="2400" dirty="0"/>
              <a:t>Averages hues over short distances </a:t>
            </a:r>
          </a:p>
          <a:p>
            <a:pPr lvl="2" eaLnBrk="1" hangingPunct="1">
              <a:lnSpc>
                <a:spcPct val="90000"/>
              </a:lnSpc>
              <a:defRPr/>
            </a:pPr>
            <a:r>
              <a:rPr lang="en-US" sz="2000" dirty="0"/>
              <a:t>Why? Human vision tends to blur colors together within small areas (science!)</a:t>
            </a:r>
          </a:p>
          <a:p>
            <a:pPr lvl="2" eaLnBrk="1" hangingPunct="1">
              <a:lnSpc>
                <a:spcPct val="90000"/>
              </a:lnSpc>
              <a:defRPr/>
            </a:pPr>
            <a:r>
              <a:rPr lang="en-US" sz="2000" dirty="0"/>
              <a:t>How? Transform from the spatial domain to the frequency domain, then discard high frequency components (math!)</a:t>
            </a:r>
          </a:p>
          <a:p>
            <a:pPr lvl="2" eaLnBrk="1" hangingPunct="1">
              <a:lnSpc>
                <a:spcPct val="90000"/>
              </a:lnSpc>
              <a:defRPr/>
            </a:pPr>
            <a:r>
              <a:rPr lang="en-US" sz="2000" dirty="0"/>
              <a:t>Sound familiar? Essentially the same idea used in MP3</a:t>
            </a:r>
          </a:p>
          <a:p>
            <a:pPr lvl="1" eaLnBrk="1" hangingPunct="1">
              <a:lnSpc>
                <a:spcPct val="90000"/>
              </a:lnSpc>
              <a:defRPr/>
            </a:pPr>
            <a:r>
              <a:rPr lang="en-US" sz="2400" dirty="0">
                <a:cs typeface="+mn-cs"/>
              </a:rPr>
              <a:t>Adjustable degree of compression</a:t>
            </a:r>
          </a:p>
          <a:p>
            <a:pPr eaLnBrk="1" hangingPunct="1">
              <a:lnSpc>
                <a:spcPct val="90000"/>
              </a:lnSpc>
              <a:defRPr/>
            </a:pPr>
            <a:endParaRPr lang="en-US" sz="2400" dirty="0">
              <a:cs typeface="+mn-cs"/>
            </a:endParaRPr>
          </a:p>
          <a:p>
            <a:pPr marL="0" indent="0" eaLnBrk="1" hangingPunct="1">
              <a:lnSpc>
                <a:spcPct val="90000"/>
              </a:lnSpc>
              <a:buFontTx/>
              <a:buNone/>
              <a:defRPr/>
            </a:pPr>
            <a:r>
              <a:rPr lang="en-US" sz="2400" dirty="0">
                <a:cs typeface="+mn-cs"/>
              </a:rPr>
              <a:t>Raster graphics recap: BMP, GIF, PNG, and JPEG</a:t>
            </a:r>
          </a:p>
          <a:p>
            <a:pPr marL="0" indent="0" eaLnBrk="1" hangingPunct="1">
              <a:lnSpc>
                <a:spcPct val="90000"/>
              </a:lnSpc>
              <a:buFontTx/>
              <a:buNone/>
              <a:defRPr/>
            </a:pPr>
            <a:r>
              <a:rPr lang="en-US" sz="2400" i="1" dirty="0">
                <a:cs typeface="+mn-cs"/>
              </a:rPr>
              <a:t>Which use lossless compression? </a:t>
            </a:r>
            <a:r>
              <a:rPr lang="en-US" sz="2400" i="1" dirty="0" err="1">
                <a:cs typeface="+mn-cs"/>
              </a:rPr>
              <a:t>Lossy</a:t>
            </a:r>
            <a:r>
              <a:rPr lang="en-US" sz="2400" i="1" dirty="0">
                <a:cs typeface="+mn-cs"/>
              </a:rPr>
              <a:t>?</a:t>
            </a:r>
          </a:p>
          <a:p>
            <a:pPr marL="0" indent="0" eaLnBrk="1" hangingPunct="1">
              <a:lnSpc>
                <a:spcPct val="90000"/>
              </a:lnSpc>
              <a:buFontTx/>
              <a:buNone/>
              <a:defRPr/>
            </a:pPr>
            <a:r>
              <a:rPr lang="en-US" sz="2400" i="1" dirty="0">
                <a:cs typeface="+mn-cs"/>
              </a:rPr>
              <a:t>Which would you use for line art? For a color photograph?</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081548-6E1E-4F5E-AC80-92D90C8A1129}"/>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0FA9E55-B92E-4F1E-A1B9-EEC52C3C975A}" type="slidenum">
              <a:rPr lang="en-US" altLang="en-US" sz="1400"/>
              <a:pPr eaLnBrk="1" hangingPunct="1">
                <a:spcBef>
                  <a:spcPct val="0"/>
                </a:spcBef>
                <a:buFontTx/>
                <a:buNone/>
              </a:pPr>
              <a:t>71</a:t>
            </a:fld>
            <a:endParaRPr lang="en-US" altLang="en-US" sz="1400"/>
          </a:p>
        </p:txBody>
      </p:sp>
      <p:sp>
        <p:nvSpPr>
          <p:cNvPr id="132098" name="Rectangle 2">
            <a:extLst>
              <a:ext uri="{FF2B5EF4-FFF2-40B4-BE49-F238E27FC236}">
                <a16:creationId xmlns:a16="http://schemas.microsoft.com/office/drawing/2014/main" id="{65E2EEE4-B820-41A5-AA51-306A723163E3}"/>
              </a:ext>
            </a:extLst>
          </p:cNvPr>
          <p:cNvSpPr>
            <a:spLocks noGrp="1" noChangeArrowheads="1"/>
          </p:cNvSpPr>
          <p:nvPr>
            <p:ph type="title"/>
          </p:nvPr>
        </p:nvSpPr>
        <p:spPr/>
        <p:txBody>
          <a:bodyPr/>
          <a:lstStyle/>
          <a:p>
            <a:pPr eaLnBrk="1" hangingPunct="1">
              <a:defRPr/>
            </a:pPr>
            <a:r>
              <a:rPr lang="en-US">
                <a:cs typeface="+mj-cs"/>
              </a:rPr>
              <a:t>Representing Video</a:t>
            </a:r>
          </a:p>
        </p:txBody>
      </p:sp>
      <p:sp>
        <p:nvSpPr>
          <p:cNvPr id="132099" name="Rectangle 3">
            <a:extLst>
              <a:ext uri="{FF2B5EF4-FFF2-40B4-BE49-F238E27FC236}">
                <a16:creationId xmlns:a16="http://schemas.microsoft.com/office/drawing/2014/main" id="{423FBEF8-2108-4CF7-8619-E73D4FF4350D}"/>
              </a:ext>
            </a:extLst>
          </p:cNvPr>
          <p:cNvSpPr>
            <a:spLocks noGrp="1" noChangeArrowheads="1"/>
          </p:cNvSpPr>
          <p:nvPr>
            <p:ph type="body" idx="1"/>
          </p:nvPr>
        </p:nvSpPr>
        <p:spPr>
          <a:xfrm>
            <a:off x="381000" y="1447800"/>
            <a:ext cx="8458200" cy="4876800"/>
          </a:xfrm>
        </p:spPr>
        <p:txBody>
          <a:bodyPr/>
          <a:lstStyle/>
          <a:p>
            <a:pPr marL="0" indent="0" eaLnBrk="1" hangingPunct="1">
              <a:buFontTx/>
              <a:buNone/>
              <a:defRPr/>
            </a:pPr>
            <a:r>
              <a:rPr lang="en-US" dirty="0">
                <a:solidFill>
                  <a:srgbClr val="FF6600"/>
                </a:solidFill>
                <a:cs typeface="+mn-cs"/>
              </a:rPr>
              <a:t>Video codec </a:t>
            </a:r>
            <a:r>
              <a:rPr lang="en-US" dirty="0" err="1">
                <a:solidFill>
                  <a:srgbClr val="FF6600"/>
                </a:solidFill>
                <a:cs typeface="+mn-cs"/>
              </a:rPr>
              <a:t>COmpressor</a:t>
            </a:r>
            <a:r>
              <a:rPr lang="en-US" dirty="0">
                <a:solidFill>
                  <a:srgbClr val="FF6600"/>
                </a:solidFill>
                <a:cs typeface="+mn-cs"/>
              </a:rPr>
              <a:t>/</a:t>
            </a:r>
            <a:r>
              <a:rPr lang="en-US" dirty="0" err="1">
                <a:solidFill>
                  <a:srgbClr val="FF6600"/>
                </a:solidFill>
                <a:cs typeface="+mn-cs"/>
              </a:rPr>
              <a:t>DECompressor</a:t>
            </a:r>
            <a:r>
              <a:rPr lang="en-US" dirty="0">
                <a:solidFill>
                  <a:srgbClr val="FF6600"/>
                </a:solidFill>
                <a:cs typeface="+mn-cs"/>
              </a:rPr>
              <a:t> </a:t>
            </a:r>
            <a:r>
              <a:rPr lang="en-US" dirty="0">
                <a:cs typeface="+mn-cs"/>
              </a:rPr>
              <a:t>Methods used to shrink the size of a movie to allow it to be played on a computer or over a network </a:t>
            </a:r>
          </a:p>
          <a:p>
            <a:pPr marL="0" indent="0" eaLnBrk="1" hangingPunct="1">
              <a:buFontTx/>
              <a:buNone/>
              <a:defRPr/>
            </a:pPr>
            <a:endParaRPr lang="en-US" dirty="0">
              <a:cs typeface="+mn-cs"/>
            </a:endParaRPr>
          </a:p>
          <a:p>
            <a:pPr marL="0" indent="0" eaLnBrk="1" hangingPunct="1">
              <a:buFontTx/>
              <a:buNone/>
              <a:defRPr/>
            </a:pPr>
            <a:r>
              <a:rPr lang="en-US" dirty="0">
                <a:cs typeface="+mn-cs"/>
              </a:rPr>
              <a:t>Almost all video codecs use </a:t>
            </a:r>
            <a:r>
              <a:rPr lang="en-US" dirty="0" err="1">
                <a:cs typeface="+mn-cs"/>
              </a:rPr>
              <a:t>lossy</a:t>
            </a:r>
            <a:r>
              <a:rPr lang="en-US" dirty="0">
                <a:cs typeface="+mn-cs"/>
              </a:rPr>
              <a:t> compression to minimize the huge amounts of data associated with video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589E3-E49E-44A7-AF65-4F083F26EFDE}"/>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2FFF87DA-3167-435C-AB38-9E48A524E5ED}" type="slidenum">
              <a:rPr lang="en-US" altLang="en-US" sz="1400"/>
              <a:pPr eaLnBrk="1" hangingPunct="1">
                <a:spcBef>
                  <a:spcPct val="0"/>
                </a:spcBef>
                <a:buFontTx/>
                <a:buNone/>
              </a:pPr>
              <a:t>72</a:t>
            </a:fld>
            <a:endParaRPr lang="en-US" altLang="en-US" sz="1400"/>
          </a:p>
        </p:txBody>
      </p:sp>
      <p:sp>
        <p:nvSpPr>
          <p:cNvPr id="133122" name="Rectangle 2">
            <a:extLst>
              <a:ext uri="{FF2B5EF4-FFF2-40B4-BE49-F238E27FC236}">
                <a16:creationId xmlns:a16="http://schemas.microsoft.com/office/drawing/2014/main" id="{755EC96F-0F6C-4F0D-948D-2F336F66F6B2}"/>
              </a:ext>
            </a:extLst>
          </p:cNvPr>
          <p:cNvSpPr>
            <a:spLocks noGrp="1" noChangeArrowheads="1"/>
          </p:cNvSpPr>
          <p:nvPr>
            <p:ph type="title"/>
          </p:nvPr>
        </p:nvSpPr>
        <p:spPr/>
        <p:txBody>
          <a:bodyPr/>
          <a:lstStyle/>
          <a:p>
            <a:pPr eaLnBrk="1" hangingPunct="1">
              <a:defRPr/>
            </a:pPr>
            <a:r>
              <a:rPr lang="en-US">
                <a:cs typeface="+mj-cs"/>
              </a:rPr>
              <a:t>Representing Video</a:t>
            </a:r>
            <a:endParaRPr lang="en-US" sz="2400" i="1">
              <a:cs typeface="+mj-cs"/>
            </a:endParaRPr>
          </a:p>
        </p:txBody>
      </p:sp>
      <p:sp>
        <p:nvSpPr>
          <p:cNvPr id="133123" name="Rectangle 3">
            <a:extLst>
              <a:ext uri="{FF2B5EF4-FFF2-40B4-BE49-F238E27FC236}">
                <a16:creationId xmlns:a16="http://schemas.microsoft.com/office/drawing/2014/main" id="{F3637099-041A-4756-9136-B9361F860CF1}"/>
              </a:ext>
            </a:extLst>
          </p:cNvPr>
          <p:cNvSpPr>
            <a:spLocks noGrp="1" noChangeArrowheads="1"/>
          </p:cNvSpPr>
          <p:nvPr>
            <p:ph type="body" idx="1"/>
          </p:nvPr>
        </p:nvSpPr>
        <p:spPr/>
        <p:txBody>
          <a:bodyPr/>
          <a:lstStyle/>
          <a:p>
            <a:pPr marL="0" indent="0" eaLnBrk="1" hangingPunct="1">
              <a:buFontTx/>
              <a:buNone/>
              <a:defRPr/>
            </a:pPr>
            <a:r>
              <a:rPr lang="en-US" altLang="en-US" sz="2800" b="1" dirty="0">
                <a:solidFill>
                  <a:srgbClr val="FF6600"/>
                </a:solidFill>
              </a:rPr>
              <a:t>Temporal compression</a:t>
            </a:r>
            <a:r>
              <a:rPr lang="en-US" altLang="en-US" sz="2800" dirty="0">
                <a:solidFill>
                  <a:srgbClr val="FF6600"/>
                </a:solidFill>
              </a:rPr>
              <a:t>  </a:t>
            </a:r>
          </a:p>
          <a:p>
            <a:pPr marL="0" indent="0" eaLnBrk="1" hangingPunct="1">
              <a:buFontTx/>
              <a:buNone/>
              <a:defRPr/>
            </a:pPr>
            <a:r>
              <a:rPr lang="en-US" altLang="en-US" sz="2800" dirty="0"/>
              <a:t>A technique based on differences between consecutive frames: If most of an image in two frames has not</a:t>
            </a:r>
            <a:r>
              <a:rPr lang="en-US" altLang="ja-JP" sz="2800" dirty="0"/>
              <a:t> changed, why should we waste space duplicating information?</a:t>
            </a:r>
          </a:p>
          <a:p>
            <a:pPr marL="0" indent="0" eaLnBrk="1" hangingPunct="1">
              <a:buFontTx/>
              <a:buNone/>
              <a:defRPr/>
            </a:pPr>
            <a:r>
              <a:rPr lang="en-US" altLang="en-US" sz="2800" b="1" dirty="0">
                <a:solidFill>
                  <a:srgbClr val="FF6600"/>
                </a:solidFill>
              </a:rPr>
              <a:t>Spatial compression</a:t>
            </a:r>
            <a:r>
              <a:rPr lang="en-US" altLang="en-US" sz="2800" dirty="0">
                <a:solidFill>
                  <a:srgbClr val="FF6600"/>
                </a:solidFill>
              </a:rPr>
              <a:t>  </a:t>
            </a:r>
          </a:p>
          <a:p>
            <a:pPr marL="0" indent="0" eaLnBrk="1" hangingPunct="1">
              <a:buFontTx/>
              <a:buNone/>
              <a:defRPr/>
            </a:pPr>
            <a:r>
              <a:rPr lang="en-US" altLang="en-US" sz="2800" dirty="0"/>
              <a:t>A technique based on removing repetitive information within a frame: This problem is essentially the same as that faced when compressing still images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FD3E-7C98-4D72-B89E-2B5A6BFF4ED5}"/>
              </a:ext>
            </a:extLst>
          </p:cNvPr>
          <p:cNvSpPr>
            <a:spLocks noGrp="1"/>
          </p:cNvSpPr>
          <p:nvPr>
            <p:ph type="title"/>
          </p:nvPr>
        </p:nvSpPr>
        <p:spPr>
          <a:xfrm>
            <a:off x="552893" y="295275"/>
            <a:ext cx="8229600" cy="1143000"/>
          </a:xfrm>
        </p:spPr>
        <p:txBody>
          <a:bodyPr/>
          <a:lstStyle/>
          <a:p>
            <a:r>
              <a:rPr lang="en-US" dirty="0"/>
              <a:t>Data Storage Devices</a:t>
            </a:r>
          </a:p>
        </p:txBody>
      </p:sp>
      <p:sp>
        <p:nvSpPr>
          <p:cNvPr id="4" name="Slide Number Placeholder 3">
            <a:extLst>
              <a:ext uri="{FF2B5EF4-FFF2-40B4-BE49-F238E27FC236}">
                <a16:creationId xmlns:a16="http://schemas.microsoft.com/office/drawing/2014/main" id="{F9EF9775-BBC1-4C14-8B84-5922D17F20CB}"/>
              </a:ext>
            </a:extLst>
          </p:cNvPr>
          <p:cNvSpPr>
            <a:spLocks noGrp="1"/>
          </p:cNvSpPr>
          <p:nvPr>
            <p:ph type="sldNum" sz="quarter" idx="10"/>
          </p:nvPr>
        </p:nvSpPr>
        <p:spPr/>
        <p:txBody>
          <a:bodyPr/>
          <a:lstStyle/>
          <a:p>
            <a:fld id="{DADD351D-E118-498B-AF71-5693D7ACACE9}" type="slidenum">
              <a:rPr lang="en-US" altLang="en-US" smtClean="0"/>
              <a:pPr/>
              <a:t>73</a:t>
            </a:fld>
            <a:endParaRPr lang="en-US" altLang="en-US"/>
          </a:p>
        </p:txBody>
      </p:sp>
      <p:pic>
        <p:nvPicPr>
          <p:cNvPr id="5" name="Picture 4">
            <a:extLst>
              <a:ext uri="{FF2B5EF4-FFF2-40B4-BE49-F238E27FC236}">
                <a16:creationId xmlns:a16="http://schemas.microsoft.com/office/drawing/2014/main" id="{77151F37-9E86-40D5-8EBA-4CB78FEB4A3F}"/>
              </a:ext>
            </a:extLst>
          </p:cNvPr>
          <p:cNvPicPr>
            <a:picLocks noChangeAspect="1"/>
          </p:cNvPicPr>
          <p:nvPr/>
        </p:nvPicPr>
        <p:blipFill>
          <a:blip r:embed="rId2"/>
          <a:stretch>
            <a:fillRect/>
          </a:stretch>
        </p:blipFill>
        <p:spPr>
          <a:xfrm>
            <a:off x="228600" y="1438276"/>
            <a:ext cx="8496300" cy="4552950"/>
          </a:xfrm>
          <a:prstGeom prst="rect">
            <a:avLst/>
          </a:prstGeom>
        </p:spPr>
      </p:pic>
    </p:spTree>
    <p:extLst>
      <p:ext uri="{BB962C8B-B14F-4D97-AF65-F5344CB8AC3E}">
        <p14:creationId xmlns:p14="http://schemas.microsoft.com/office/powerpoint/2010/main" val="190110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3ED3E0F9-3749-441C-B5DB-400CA0086116}"/>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190ABAE3-D037-4714-92F0-49258178CC9C}" type="slidenum">
              <a:rPr lang="en-US" altLang="en-US" sz="1400"/>
              <a:pPr eaLnBrk="1" hangingPunct="1">
                <a:spcBef>
                  <a:spcPct val="0"/>
                </a:spcBef>
                <a:buFontTx/>
                <a:buNone/>
              </a:pPr>
              <a:t>74</a:t>
            </a:fld>
            <a:endParaRPr lang="en-US" altLang="en-US" sz="1400"/>
          </a:p>
        </p:txBody>
      </p:sp>
      <p:sp>
        <p:nvSpPr>
          <p:cNvPr id="25606" name="Text Box 6">
            <a:extLst>
              <a:ext uri="{FF2B5EF4-FFF2-40B4-BE49-F238E27FC236}">
                <a16:creationId xmlns:a16="http://schemas.microsoft.com/office/drawing/2014/main" id="{F5BA433E-72AB-43AB-825B-3BBD55083F7F}"/>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25607" name="Text Box 7">
            <a:extLst>
              <a:ext uri="{FF2B5EF4-FFF2-40B4-BE49-F238E27FC236}">
                <a16:creationId xmlns:a16="http://schemas.microsoft.com/office/drawing/2014/main" id="{D3957E03-9C18-4EAE-91DA-460398FCC48B}"/>
              </a:ext>
            </a:extLst>
          </p:cNvPr>
          <p:cNvSpPr txBox="1">
            <a:spLocks noChangeArrowheads="1"/>
          </p:cNvSpPr>
          <p:nvPr/>
        </p:nvSpPr>
        <p:spPr bwMode="auto">
          <a:xfrm>
            <a:off x="609600" y="1905000"/>
            <a:ext cx="8077200" cy="44005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400">
                <a:solidFill>
                  <a:schemeClr val="tx1"/>
                </a:solidFill>
                <a:latin typeface="Arial" charset="0"/>
                <a:ea typeface="ＭＳ Ｐゴシック" charset="0"/>
              </a:defRPr>
            </a:lvl1pPr>
            <a:lvl2pPr marL="292100" indent="3429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a:defRPr/>
            </a:pPr>
            <a:r>
              <a:rPr lang="en-US" sz="2800" dirty="0">
                <a:solidFill>
                  <a:srgbClr val="FF6600"/>
                </a:solidFill>
              </a:rPr>
              <a:t>Byte</a:t>
            </a:r>
            <a:r>
              <a:rPr lang="en-US" sz="2800" dirty="0"/>
              <a:t>  </a:t>
            </a:r>
          </a:p>
          <a:p>
            <a:pPr>
              <a:defRPr/>
            </a:pPr>
            <a:r>
              <a:rPr lang="en-US" sz="2800" b="0" dirty="0"/>
              <a:t>8 bits</a:t>
            </a:r>
            <a:endParaRPr lang="en-US" sz="2800" dirty="0"/>
          </a:p>
          <a:p>
            <a:pPr>
              <a:defRPr/>
            </a:pPr>
            <a:endParaRPr lang="en-US" sz="2800" dirty="0"/>
          </a:p>
          <a:p>
            <a:pPr>
              <a:defRPr/>
            </a:pPr>
            <a:r>
              <a:rPr lang="en-US" sz="2800" b="0" dirty="0"/>
              <a:t>The number of bits in a </a:t>
            </a:r>
            <a:r>
              <a:rPr lang="en-US" sz="2800" b="0" dirty="0">
                <a:solidFill>
                  <a:srgbClr val="FF6600"/>
                </a:solidFill>
              </a:rPr>
              <a:t>word</a:t>
            </a:r>
            <a:r>
              <a:rPr lang="en-US" sz="2800" b="0" dirty="0">
                <a:solidFill>
                  <a:srgbClr val="0000FF"/>
                </a:solidFill>
              </a:rPr>
              <a:t> </a:t>
            </a:r>
            <a:r>
              <a:rPr lang="en-US" sz="2800" b="0" dirty="0"/>
              <a:t>determines the </a:t>
            </a:r>
            <a:r>
              <a:rPr lang="en-US" sz="2800" b="0" dirty="0">
                <a:solidFill>
                  <a:srgbClr val="FF6600"/>
                </a:solidFill>
              </a:rPr>
              <a:t>word</a:t>
            </a:r>
            <a:r>
              <a:rPr lang="en-US" sz="2800" b="0" dirty="0">
                <a:solidFill>
                  <a:srgbClr val="0000FF"/>
                </a:solidFill>
              </a:rPr>
              <a:t> </a:t>
            </a:r>
            <a:r>
              <a:rPr lang="en-US" sz="2800" b="0" dirty="0">
                <a:solidFill>
                  <a:srgbClr val="FF6600"/>
                </a:solidFill>
              </a:rPr>
              <a:t>length </a:t>
            </a:r>
            <a:r>
              <a:rPr lang="en-US" sz="2800" b="0" dirty="0"/>
              <a:t>of the computer, which is usually a multiple of 8</a:t>
            </a:r>
          </a:p>
          <a:p>
            <a:pPr>
              <a:defRPr/>
            </a:pPr>
            <a:r>
              <a:rPr lang="en-US" sz="2800" b="0" dirty="0"/>
              <a:t>		</a:t>
            </a:r>
          </a:p>
          <a:p>
            <a:pPr lvl="1">
              <a:buFontTx/>
              <a:buChar char="•"/>
              <a:defRPr/>
            </a:pPr>
            <a:r>
              <a:rPr lang="en-US" sz="2800" b="0" dirty="0"/>
              <a:t>32-bit machines </a:t>
            </a:r>
          </a:p>
          <a:p>
            <a:pPr lvl="1">
              <a:buFontTx/>
              <a:buChar char="•"/>
              <a:defRPr/>
            </a:pPr>
            <a:r>
              <a:rPr lang="en-US" sz="2800" b="0" dirty="0"/>
              <a:t>64-bit machines etc.</a:t>
            </a:r>
          </a:p>
          <a:p>
            <a:pPr>
              <a:defRPr/>
            </a:pPr>
            <a:endParaRPr lang="en-US" sz="2800" b="0" dirty="0"/>
          </a:p>
        </p:txBody>
      </p:sp>
      <p:sp>
        <p:nvSpPr>
          <p:cNvPr id="25609" name="Text Box 9">
            <a:extLst>
              <a:ext uri="{FF2B5EF4-FFF2-40B4-BE49-F238E27FC236}">
                <a16:creationId xmlns:a16="http://schemas.microsoft.com/office/drawing/2014/main" id="{D92E2A58-1882-450C-96F2-9EBA74BCB385}"/>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23</a:t>
            </a:r>
          </a:p>
        </p:txBody>
      </p:sp>
      <p:sp>
        <p:nvSpPr>
          <p:cNvPr id="25610" name="Rectangle 10">
            <a:extLst>
              <a:ext uri="{FF2B5EF4-FFF2-40B4-BE49-F238E27FC236}">
                <a16:creationId xmlns:a16="http://schemas.microsoft.com/office/drawing/2014/main" id="{441734AE-29C9-4661-9E69-DD13F5B73B15}"/>
              </a:ext>
            </a:extLst>
          </p:cNvPr>
          <p:cNvSpPr>
            <a:spLocks noGrp="1" noChangeArrowheads="1"/>
          </p:cNvSpPr>
          <p:nvPr>
            <p:ph type="title"/>
          </p:nvPr>
        </p:nvSpPr>
        <p:spPr>
          <a:xfrm>
            <a:off x="457200" y="391854"/>
            <a:ext cx="8229600" cy="1143000"/>
          </a:xfrm>
        </p:spPr>
        <p:txBody>
          <a:bodyPr/>
          <a:lstStyle/>
          <a:p>
            <a:pPr eaLnBrk="1" hangingPunct="1">
              <a:defRPr/>
            </a:pPr>
            <a:r>
              <a:rPr lang="en-US" dirty="0">
                <a:solidFill>
                  <a:schemeClr val="tx1"/>
                </a:solidFill>
                <a:cs typeface="+mj-cs"/>
              </a:rPr>
              <a:t>Bit, Byte, and Word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ACF7A3D-CDA3-4D70-A489-C72341ED73E7}"/>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Main Memory</a:t>
            </a:r>
          </a:p>
        </p:txBody>
      </p:sp>
      <p:sp>
        <p:nvSpPr>
          <p:cNvPr id="22530" name="Rectangle 3">
            <a:extLst>
              <a:ext uri="{FF2B5EF4-FFF2-40B4-BE49-F238E27FC236}">
                <a16:creationId xmlns:a16="http://schemas.microsoft.com/office/drawing/2014/main" id="{42A67712-AB7E-4DD1-A520-539604F70424}"/>
              </a:ext>
            </a:extLst>
          </p:cNvPr>
          <p:cNvSpPr>
            <a:spLocks noGrp="1" noChangeArrowheads="1"/>
          </p:cNvSpPr>
          <p:nvPr>
            <p:ph type="body" idx="1"/>
          </p:nvPr>
        </p:nvSpPr>
        <p:spPr>
          <a:xfrm>
            <a:off x="466725" y="1447800"/>
            <a:ext cx="8229600" cy="4525963"/>
          </a:xfrm>
        </p:spPr>
        <p:txBody>
          <a:bodyPr/>
          <a:lstStyle/>
          <a:p>
            <a:pPr marL="514350" indent="-412750" eaLnBrk="1" hangingPunct="1">
              <a:defRPr/>
            </a:pPr>
            <a:r>
              <a:rPr lang="en-US" altLang="en-US" b="1" dirty="0"/>
              <a:t>Cell:</a:t>
            </a:r>
            <a:r>
              <a:rPr lang="en-US" altLang="en-US" dirty="0"/>
              <a:t> A unit of main memory (typically 8 bits which is one </a:t>
            </a:r>
            <a:r>
              <a:rPr lang="en-US" altLang="en-US" b="1" dirty="0"/>
              <a:t>byte</a:t>
            </a:r>
            <a:r>
              <a:rPr lang="en-US" altLang="en-US" dirty="0"/>
              <a:t>)</a:t>
            </a:r>
          </a:p>
          <a:p>
            <a:pPr marL="885825" lvl="1" indent="-327025" eaLnBrk="1" hangingPunct="1">
              <a:defRPr/>
            </a:pPr>
            <a:r>
              <a:rPr lang="en-US" altLang="en-US" sz="2400" b="1" dirty="0"/>
              <a:t>Most significant bit:</a:t>
            </a:r>
            <a:r>
              <a:rPr lang="en-US" altLang="en-US" sz="2400" dirty="0"/>
              <a:t> the bit at the left (high-order) end </a:t>
            </a:r>
          </a:p>
          <a:p>
            <a:pPr marL="885825" lvl="1" indent="-327025" eaLnBrk="1" hangingPunct="1">
              <a:defRPr/>
            </a:pPr>
            <a:r>
              <a:rPr lang="en-US" altLang="en-US" sz="2400" b="1" dirty="0"/>
              <a:t>Least significant bit:</a:t>
            </a:r>
            <a:r>
              <a:rPr lang="en-US" altLang="en-US" sz="2400" dirty="0"/>
              <a:t> the bit at the right (low-order) end</a:t>
            </a:r>
          </a:p>
          <a:p>
            <a:pPr eaLnBrk="1" hangingPunct="1">
              <a:defRPr/>
            </a:pPr>
            <a:endParaRPr lang="en-US" altLang="en-US" dirty="0"/>
          </a:p>
        </p:txBody>
      </p:sp>
      <p:pic>
        <p:nvPicPr>
          <p:cNvPr id="2" name="Picture 1">
            <a:extLst>
              <a:ext uri="{FF2B5EF4-FFF2-40B4-BE49-F238E27FC236}">
                <a16:creationId xmlns:a16="http://schemas.microsoft.com/office/drawing/2014/main" id="{AB8CD6B1-D4DE-463D-8608-BFB8FF73E82A}"/>
              </a:ext>
            </a:extLst>
          </p:cNvPr>
          <p:cNvPicPr>
            <a:picLocks noChangeAspect="1"/>
          </p:cNvPicPr>
          <p:nvPr/>
        </p:nvPicPr>
        <p:blipFill>
          <a:blip r:embed="rId2"/>
          <a:stretch>
            <a:fillRect/>
          </a:stretch>
        </p:blipFill>
        <p:spPr>
          <a:xfrm>
            <a:off x="1143001" y="4488276"/>
            <a:ext cx="6613470" cy="1485487"/>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651B1FE-B2B3-4320-BC1F-0F1642D44585}"/>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latin typeface="Times New Roman" panose="02020603050405020304" pitchFamily="18" charset="0"/>
                <a:cs typeface="Times New Roman" panose="02020603050405020304" pitchFamily="18" charset="0"/>
                <a:sym typeface="Times New Roman" panose="02020603050405020304" pitchFamily="18" charset="0"/>
              </a:rPr>
              <a:t>Main Memory Addresses</a:t>
            </a:r>
          </a:p>
        </p:txBody>
      </p:sp>
      <p:sp>
        <p:nvSpPr>
          <p:cNvPr id="24578" name="Rectangle 3">
            <a:extLst>
              <a:ext uri="{FF2B5EF4-FFF2-40B4-BE49-F238E27FC236}">
                <a16:creationId xmlns:a16="http://schemas.microsoft.com/office/drawing/2014/main" id="{E66F7A89-7B53-4A5F-AB78-4DC2A819BF45}"/>
              </a:ext>
            </a:extLst>
          </p:cNvPr>
          <p:cNvSpPr>
            <a:spLocks noGrp="1" noChangeArrowheads="1"/>
          </p:cNvSpPr>
          <p:nvPr>
            <p:ph type="body" idx="1"/>
          </p:nvPr>
        </p:nvSpPr>
        <p:spPr>
          <a:xfrm>
            <a:off x="466725" y="1447800"/>
            <a:ext cx="8229600" cy="4525963"/>
          </a:xfrm>
        </p:spPr>
        <p:txBody>
          <a:bodyPr/>
          <a:lstStyle/>
          <a:p>
            <a:pPr marL="495300" indent="-393700" eaLnBrk="1" hangingPunct="1">
              <a:defRPr/>
            </a:pPr>
            <a:r>
              <a:rPr lang="en-US" altLang="en-US" b="1" dirty="0"/>
              <a:t>Address:</a:t>
            </a:r>
            <a:r>
              <a:rPr lang="en-US" altLang="en-US" dirty="0"/>
              <a:t> A “name” that uniquely identifies one cell in the computer’s main memory</a:t>
            </a:r>
          </a:p>
          <a:p>
            <a:pPr marL="885825" lvl="1" indent="-327025" eaLnBrk="1" hangingPunct="1">
              <a:defRPr/>
            </a:pPr>
            <a:r>
              <a:rPr lang="en-US" altLang="en-US" sz="2400" dirty="0"/>
              <a:t>The names are actually numbers.</a:t>
            </a:r>
          </a:p>
          <a:p>
            <a:pPr marL="885825" lvl="1" indent="-327025" eaLnBrk="1" hangingPunct="1">
              <a:defRPr/>
            </a:pPr>
            <a:r>
              <a:rPr lang="en-US" altLang="en-US" sz="2400" dirty="0"/>
              <a:t>These numbers are assigned consecutively starting at zero.</a:t>
            </a:r>
          </a:p>
          <a:p>
            <a:pPr marL="885825" lvl="1" indent="-327025" eaLnBrk="1" hangingPunct="1">
              <a:defRPr/>
            </a:pPr>
            <a:r>
              <a:rPr lang="en-US" altLang="en-US" sz="2400" dirty="0"/>
              <a:t>Numbering the cells in this manner associates an order with the memory cells.</a:t>
            </a:r>
          </a:p>
          <a:p>
            <a:pPr lvl="1" eaLnBrk="1" hangingPunct="1">
              <a:defRPr/>
            </a:pPr>
            <a:endParaRPr lang="en-US" altLang="en-US" sz="2400" dirty="0"/>
          </a:p>
          <a:p>
            <a:pPr eaLnBrk="1" hangingPunct="1">
              <a:buFont typeface="Times" panose="02020603050405020304" pitchFamily="18" charset="0"/>
              <a:buNone/>
              <a:defRPr/>
            </a:pPr>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5B35826-F225-43DB-81FB-3B110F303414}"/>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Memory cells arranged by address</a:t>
            </a:r>
          </a:p>
        </p:txBody>
      </p:sp>
      <p:pic>
        <p:nvPicPr>
          <p:cNvPr id="30723" name="Picture 4">
            <a:extLst>
              <a:ext uri="{FF2B5EF4-FFF2-40B4-BE49-F238E27FC236}">
                <a16:creationId xmlns:a16="http://schemas.microsoft.com/office/drawing/2014/main" id="{0CA9513F-7B3B-480C-8760-5C36E9EEAF34}"/>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9600" y="1600200"/>
            <a:ext cx="6943725" cy="4791836"/>
          </a:xfrm>
        </p:spPr>
      </p:pic>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FD20CCD-7CBF-4BFF-8C48-E76F66AD324F}"/>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latin typeface="Times New Roman" panose="02020603050405020304" pitchFamily="18" charset="0"/>
                <a:cs typeface="Times New Roman" panose="02020603050405020304" pitchFamily="18" charset="0"/>
                <a:sym typeface="Times New Roman" panose="02020603050405020304" pitchFamily="18" charset="0"/>
              </a:rPr>
              <a:t>Memory Terminology</a:t>
            </a:r>
          </a:p>
        </p:txBody>
      </p:sp>
      <p:sp>
        <p:nvSpPr>
          <p:cNvPr id="26626" name="Rectangle 3">
            <a:extLst>
              <a:ext uri="{FF2B5EF4-FFF2-40B4-BE49-F238E27FC236}">
                <a16:creationId xmlns:a16="http://schemas.microsoft.com/office/drawing/2014/main" id="{FA209F09-B9E4-472B-A3D0-F1FA9D8D717C}"/>
              </a:ext>
            </a:extLst>
          </p:cNvPr>
          <p:cNvSpPr>
            <a:spLocks noGrp="1" noChangeArrowheads="1"/>
          </p:cNvSpPr>
          <p:nvPr>
            <p:ph type="body" idx="1"/>
          </p:nvPr>
        </p:nvSpPr>
        <p:spPr>
          <a:xfrm>
            <a:off x="466725" y="1447800"/>
            <a:ext cx="8229600" cy="4525963"/>
          </a:xfrm>
        </p:spPr>
        <p:txBody>
          <a:bodyPr/>
          <a:lstStyle/>
          <a:p>
            <a:pPr marL="504825" indent="-403225" eaLnBrk="1" hangingPunct="1">
              <a:defRPr/>
            </a:pPr>
            <a:r>
              <a:rPr lang="en-US" altLang="en-US" b="1" dirty="0"/>
              <a:t>Random Access Memory (RAM):</a:t>
            </a:r>
            <a:r>
              <a:rPr lang="en-US" altLang="en-US" dirty="0"/>
              <a:t> Memory in which individual cells can be easily accessed in any order</a:t>
            </a:r>
          </a:p>
          <a:p>
            <a:pPr marL="504825" indent="-403225" eaLnBrk="1" hangingPunct="1">
              <a:defRPr/>
            </a:pPr>
            <a:r>
              <a:rPr lang="en-US" altLang="en-US" b="1" dirty="0"/>
              <a:t>Dynamic Memory (DRAM):</a:t>
            </a:r>
            <a:r>
              <a:rPr lang="en-US" altLang="en-US" dirty="0"/>
              <a:t> RAM composed of volatile memory</a:t>
            </a:r>
          </a:p>
          <a:p>
            <a:pPr eaLnBrk="1" hangingPunct="1">
              <a:defRPr/>
            </a:pPr>
            <a:endParaRPr lang="en-US"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8B06EFF-050F-4D3C-95D6-14A0CED3CBFC}"/>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a:latin typeface="Times New Roman" panose="02020603050405020304" pitchFamily="18" charset="0"/>
                <a:cs typeface="Times New Roman" panose="02020603050405020304" pitchFamily="18" charset="0"/>
                <a:sym typeface="Times New Roman" panose="02020603050405020304" pitchFamily="18" charset="0"/>
              </a:rPr>
              <a:t>Measuring Memory Capacity</a:t>
            </a:r>
          </a:p>
        </p:txBody>
      </p:sp>
      <p:sp>
        <p:nvSpPr>
          <p:cNvPr id="27650" name="Rectangle 3">
            <a:extLst>
              <a:ext uri="{FF2B5EF4-FFF2-40B4-BE49-F238E27FC236}">
                <a16:creationId xmlns:a16="http://schemas.microsoft.com/office/drawing/2014/main" id="{5300FBA9-5287-4AF5-8EA9-146AECB4640A}"/>
              </a:ext>
            </a:extLst>
          </p:cNvPr>
          <p:cNvSpPr>
            <a:spLocks noGrp="1" noChangeArrowheads="1"/>
          </p:cNvSpPr>
          <p:nvPr>
            <p:ph type="body" idx="1"/>
          </p:nvPr>
        </p:nvSpPr>
        <p:spPr>
          <a:xfrm>
            <a:off x="466725" y="1533525"/>
            <a:ext cx="8229600" cy="4525963"/>
          </a:xfrm>
        </p:spPr>
        <p:txBody>
          <a:bodyPr/>
          <a:lstStyle/>
          <a:p>
            <a:pPr marL="495300" indent="-393700" eaLnBrk="1" hangingPunct="1">
              <a:lnSpc>
                <a:spcPct val="80000"/>
              </a:lnSpc>
              <a:defRPr/>
            </a:pPr>
            <a:r>
              <a:rPr lang="en-US" altLang="en-US" b="1" dirty="0"/>
              <a:t>Kilobyte:</a:t>
            </a:r>
            <a:r>
              <a:rPr lang="en-US" altLang="en-US" dirty="0"/>
              <a:t> 2</a:t>
            </a:r>
            <a:r>
              <a:rPr lang="en-US" altLang="en-US" baseline="30000" dirty="0"/>
              <a:t>10</a:t>
            </a:r>
            <a:r>
              <a:rPr lang="en-US" altLang="en-US" dirty="0"/>
              <a:t> bytes = 1024 bytes</a:t>
            </a:r>
          </a:p>
          <a:p>
            <a:pPr marL="885825" lvl="1" indent="-327025" eaLnBrk="1" hangingPunct="1">
              <a:lnSpc>
                <a:spcPct val="80000"/>
              </a:lnSpc>
              <a:defRPr/>
            </a:pPr>
            <a:r>
              <a:rPr lang="en-US" altLang="en-US" sz="2400" dirty="0"/>
              <a:t>Example: 3 KB = 3 times</a:t>
            </a:r>
            <a:r>
              <a:rPr lang="en-US" altLang="en-US" sz="2400" dirty="0">
                <a:cs typeface="Times New Roman" panose="02020603050405020304" pitchFamily="18" charset="0"/>
              </a:rPr>
              <a:t>1024 bytes</a:t>
            </a:r>
          </a:p>
          <a:p>
            <a:pPr lvl="1" eaLnBrk="1" hangingPunct="1">
              <a:lnSpc>
                <a:spcPct val="80000"/>
              </a:lnSpc>
              <a:defRPr/>
            </a:pPr>
            <a:endParaRPr lang="en-US" altLang="en-US" sz="2400" dirty="0">
              <a:cs typeface="Times New Roman" panose="02020603050405020304" pitchFamily="18" charset="0"/>
            </a:endParaRPr>
          </a:p>
          <a:p>
            <a:pPr marL="495300" indent="-393700" eaLnBrk="1" hangingPunct="1">
              <a:lnSpc>
                <a:spcPct val="80000"/>
              </a:lnSpc>
              <a:defRPr/>
            </a:pPr>
            <a:r>
              <a:rPr lang="en-US" altLang="en-US" b="1" dirty="0"/>
              <a:t>Megabyte:</a:t>
            </a:r>
            <a:r>
              <a:rPr lang="en-US" altLang="en-US" dirty="0"/>
              <a:t> 2</a:t>
            </a:r>
            <a:r>
              <a:rPr lang="en-US" altLang="en-US" baseline="30000" dirty="0"/>
              <a:t>20</a:t>
            </a:r>
            <a:r>
              <a:rPr lang="en-US" altLang="en-US" dirty="0"/>
              <a:t> bytes = 1,048,576 bytes</a:t>
            </a:r>
          </a:p>
          <a:p>
            <a:pPr marL="885825" lvl="1" indent="-327025" eaLnBrk="1" hangingPunct="1">
              <a:lnSpc>
                <a:spcPct val="80000"/>
              </a:lnSpc>
              <a:defRPr/>
            </a:pPr>
            <a:r>
              <a:rPr lang="en-US" altLang="en-US" sz="2400" dirty="0"/>
              <a:t>Example: 3 MB = 3 </a:t>
            </a:r>
            <a:r>
              <a:rPr lang="en-US" altLang="en-US" sz="2400" dirty="0">
                <a:cs typeface="Times New Roman" panose="02020603050405020304" pitchFamily="18" charset="0"/>
              </a:rPr>
              <a:t>times </a:t>
            </a:r>
            <a:r>
              <a:rPr lang="en-US" altLang="en-US" sz="2400" dirty="0"/>
              <a:t>1,048,576 bytes</a:t>
            </a:r>
          </a:p>
          <a:p>
            <a:pPr lvl="1" eaLnBrk="1" hangingPunct="1">
              <a:lnSpc>
                <a:spcPct val="80000"/>
              </a:lnSpc>
              <a:defRPr/>
            </a:pPr>
            <a:endParaRPr lang="en-US" altLang="en-US" sz="2400" dirty="0"/>
          </a:p>
          <a:p>
            <a:pPr marL="495300" indent="-393700" eaLnBrk="1" hangingPunct="1">
              <a:lnSpc>
                <a:spcPct val="80000"/>
              </a:lnSpc>
              <a:defRPr/>
            </a:pPr>
            <a:r>
              <a:rPr lang="en-US" altLang="en-US" b="1" dirty="0"/>
              <a:t>Gigabyte:</a:t>
            </a:r>
            <a:r>
              <a:rPr lang="en-US" altLang="en-US" dirty="0"/>
              <a:t> 2</a:t>
            </a:r>
            <a:r>
              <a:rPr lang="en-US" altLang="en-US" baseline="30000" dirty="0"/>
              <a:t>30</a:t>
            </a:r>
            <a:r>
              <a:rPr lang="en-US" altLang="en-US" dirty="0"/>
              <a:t>  bytes = 1,073,741,824 bytes</a:t>
            </a:r>
          </a:p>
          <a:p>
            <a:pPr marL="885825" lvl="1" indent="-327025" eaLnBrk="1" hangingPunct="1">
              <a:lnSpc>
                <a:spcPct val="80000"/>
              </a:lnSpc>
              <a:defRPr/>
            </a:pPr>
            <a:r>
              <a:rPr lang="en-US" altLang="en-US" sz="2400" dirty="0"/>
              <a:t>Example: 3 GB = 3 </a:t>
            </a:r>
            <a:r>
              <a:rPr lang="en-US" altLang="en-US" sz="2400" dirty="0">
                <a:cs typeface="Times New Roman" panose="02020603050405020304" pitchFamily="18" charset="0"/>
              </a:rPr>
              <a:t>times </a:t>
            </a:r>
            <a:r>
              <a:rPr lang="en-US" altLang="en-US" sz="2400" dirty="0"/>
              <a:t>1,073,741,824 bytes</a:t>
            </a:r>
          </a:p>
          <a:p>
            <a:pPr eaLnBrk="1" hangingPunct="1">
              <a:lnSpc>
                <a:spcPct val="80000"/>
              </a:lnSpc>
              <a:defRPr/>
            </a:pPr>
            <a:endParaRPr lang="en-US" altLang="en-US" dirty="0"/>
          </a:p>
          <a:p>
            <a:pPr eaLnBrk="1" hangingPunct="1">
              <a:lnSpc>
                <a:spcPct val="80000"/>
              </a:lnSpc>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0A188AD9-4F2F-46C2-80BA-33469589B6B5}"/>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478A6FBD-E0BB-49D8-AFB4-F144087A5B68}" type="slidenum">
              <a:rPr lang="en-US" altLang="en-US" sz="1400"/>
              <a:pPr eaLnBrk="1" hangingPunct="1">
                <a:spcBef>
                  <a:spcPct val="0"/>
                </a:spcBef>
                <a:buFontTx/>
                <a:buNone/>
              </a:pPr>
              <a:t>8</a:t>
            </a:fld>
            <a:endParaRPr lang="en-US" altLang="en-US" sz="1400"/>
          </a:p>
        </p:txBody>
      </p:sp>
      <p:sp>
        <p:nvSpPr>
          <p:cNvPr id="24582" name="Text Box 6">
            <a:extLst>
              <a:ext uri="{FF2B5EF4-FFF2-40B4-BE49-F238E27FC236}">
                <a16:creationId xmlns:a16="http://schemas.microsoft.com/office/drawing/2014/main" id="{369EE370-2FE5-41BD-A566-26816EFB8CA8}"/>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24583" name="Text Box 7">
            <a:extLst>
              <a:ext uri="{FF2B5EF4-FFF2-40B4-BE49-F238E27FC236}">
                <a16:creationId xmlns:a16="http://schemas.microsoft.com/office/drawing/2014/main" id="{3877FF59-F57A-44B2-B329-036B837D996C}"/>
              </a:ext>
            </a:extLst>
          </p:cNvPr>
          <p:cNvSpPr txBox="1">
            <a:spLocks noChangeArrowheads="1"/>
          </p:cNvSpPr>
          <p:nvPr/>
        </p:nvSpPr>
        <p:spPr bwMode="auto">
          <a:xfrm>
            <a:off x="609600" y="1905000"/>
            <a:ext cx="8077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dirty="0">
                <a:latin typeface="Arial" charset="0"/>
                <a:ea typeface="ＭＳ Ｐゴシック" charset="0"/>
              </a:rPr>
              <a:t>Computers have storage units called </a:t>
            </a:r>
            <a:r>
              <a:rPr lang="en-US" dirty="0">
                <a:solidFill>
                  <a:srgbClr val="FF6600"/>
                </a:solidFill>
                <a:latin typeface="Arial" charset="0"/>
                <a:ea typeface="ＭＳ Ｐゴシック" charset="0"/>
              </a:rPr>
              <a:t>binary digits </a:t>
            </a:r>
            <a:r>
              <a:rPr lang="en-US" dirty="0">
                <a:latin typeface="Arial" charset="0"/>
                <a:ea typeface="ＭＳ Ｐゴシック" charset="0"/>
              </a:rPr>
              <a:t>or </a:t>
            </a:r>
            <a:r>
              <a:rPr lang="en-US" dirty="0">
                <a:solidFill>
                  <a:srgbClr val="FF6600"/>
                </a:solidFill>
                <a:latin typeface="Arial" charset="0"/>
                <a:ea typeface="ＭＳ Ｐゴシック" charset="0"/>
              </a:rPr>
              <a:t>bits</a:t>
            </a:r>
          </a:p>
          <a:p>
            <a:pPr>
              <a:defRPr/>
            </a:pPr>
            <a:endParaRPr lang="en-US" dirty="0">
              <a:latin typeface="Arial" charset="0"/>
              <a:ea typeface="ＭＳ Ｐゴシック" charset="0"/>
            </a:endParaRPr>
          </a:p>
        </p:txBody>
      </p:sp>
      <p:sp>
        <p:nvSpPr>
          <p:cNvPr id="24585" name="Rectangle 9">
            <a:extLst>
              <a:ext uri="{FF2B5EF4-FFF2-40B4-BE49-F238E27FC236}">
                <a16:creationId xmlns:a16="http://schemas.microsoft.com/office/drawing/2014/main" id="{5DE49FD5-9FE7-4232-9D93-8EE89C4C2EDB}"/>
              </a:ext>
            </a:extLst>
          </p:cNvPr>
          <p:cNvSpPr>
            <a:spLocks noChangeArrowheads="1"/>
          </p:cNvSpPr>
          <p:nvPr/>
        </p:nvSpPr>
        <p:spPr bwMode="auto">
          <a:xfrm>
            <a:off x="838200" y="3124200"/>
            <a:ext cx="7162800" cy="1676400"/>
          </a:xfrm>
          <a:prstGeom prst="rect">
            <a:avLst/>
          </a:prstGeom>
          <a:solidFill>
            <a:schemeClr val="accent1"/>
          </a:solidFill>
          <a:ln w="9525">
            <a:solidFill>
              <a:schemeClr val="tx1"/>
            </a:solidFill>
            <a:miter lim="800000"/>
            <a:headEnd/>
            <a:tailEnd type="none" w="lg" len="lg"/>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r>
              <a:rPr lang="en-US" sz="2800" b="0">
                <a:latin typeface="Arial" charset="0"/>
                <a:ea typeface="ＭＳ Ｐゴシック" charset="0"/>
              </a:rPr>
              <a:t>Low Voltage = 0</a:t>
            </a:r>
          </a:p>
          <a:p>
            <a:pPr>
              <a:defRPr/>
            </a:pPr>
            <a:r>
              <a:rPr lang="en-US" sz="2800" b="0">
                <a:latin typeface="Arial" charset="0"/>
                <a:ea typeface="ＭＳ Ｐゴシック" charset="0"/>
              </a:rPr>
              <a:t>High Voltage = 1           all bits have 0 or 1</a:t>
            </a:r>
          </a:p>
          <a:p>
            <a:pPr>
              <a:defRPr/>
            </a:pPr>
            <a:endParaRPr lang="en-US">
              <a:latin typeface="Arial" charset="0"/>
              <a:ea typeface="ＭＳ Ｐゴシック" charset="0"/>
            </a:endParaRPr>
          </a:p>
        </p:txBody>
      </p:sp>
      <p:sp>
        <p:nvSpPr>
          <p:cNvPr id="24586" name="Text Box 10">
            <a:extLst>
              <a:ext uri="{FF2B5EF4-FFF2-40B4-BE49-F238E27FC236}">
                <a16:creationId xmlns:a16="http://schemas.microsoft.com/office/drawing/2014/main" id="{8BE8C084-A705-48B7-8945-24A4ADB65312}"/>
              </a:ext>
            </a:extLst>
          </p:cNvPr>
          <p:cNvSpPr txBox="1">
            <a:spLocks noChangeArrowheads="1"/>
          </p:cNvSpPr>
          <p:nvPr/>
        </p:nvSpPr>
        <p:spPr bwMode="auto">
          <a:xfrm>
            <a:off x="8610600" y="6400800"/>
            <a:ext cx="53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22</a:t>
            </a:r>
          </a:p>
        </p:txBody>
      </p:sp>
      <p:sp>
        <p:nvSpPr>
          <p:cNvPr id="24587" name="Rectangle 11">
            <a:extLst>
              <a:ext uri="{FF2B5EF4-FFF2-40B4-BE49-F238E27FC236}">
                <a16:creationId xmlns:a16="http://schemas.microsoft.com/office/drawing/2014/main" id="{D160AC6D-F5C4-449C-BED1-914F27E4E041}"/>
              </a:ext>
            </a:extLst>
          </p:cNvPr>
          <p:cNvSpPr>
            <a:spLocks noGrp="1" noChangeArrowheads="1"/>
          </p:cNvSpPr>
          <p:nvPr>
            <p:ph type="title"/>
          </p:nvPr>
        </p:nvSpPr>
        <p:spPr/>
        <p:txBody>
          <a:bodyPr/>
          <a:lstStyle/>
          <a:p>
            <a:pPr eaLnBrk="1" hangingPunct="1">
              <a:defRPr/>
            </a:pPr>
            <a:r>
              <a:rPr lang="en-US">
                <a:solidFill>
                  <a:schemeClr val="tx1"/>
                </a:solidFill>
                <a:cs typeface="+mj-cs"/>
              </a:rPr>
              <a:t>Binary Numbers and Computers</a:t>
            </a:r>
          </a:p>
        </p:txBody>
      </p:sp>
      <p:sp>
        <p:nvSpPr>
          <p:cNvPr id="8" name="Text Box 7">
            <a:extLst>
              <a:ext uri="{FF2B5EF4-FFF2-40B4-BE49-F238E27FC236}">
                <a16:creationId xmlns:a16="http://schemas.microsoft.com/office/drawing/2014/main" id="{6DCC30F7-42BC-4C12-A527-15ED5E1920CB}"/>
              </a:ext>
            </a:extLst>
          </p:cNvPr>
          <p:cNvSpPr txBox="1">
            <a:spLocks noChangeArrowheads="1"/>
          </p:cNvSpPr>
          <p:nvPr/>
        </p:nvSpPr>
        <p:spPr bwMode="auto">
          <a:xfrm>
            <a:off x="609600" y="5105400"/>
            <a:ext cx="8077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000" dirty="0">
                <a:latin typeface="Arial" charset="0"/>
                <a:ea typeface="ＭＳ Ｐゴシック" charset="0"/>
              </a:rPr>
              <a:t>… or the other way around, but we don’t need to worry about that</a:t>
            </a:r>
            <a:endParaRPr lang="en-US" sz="2000" dirty="0">
              <a:solidFill>
                <a:srgbClr val="0000FF"/>
              </a:solidFill>
              <a:latin typeface="Arial" charset="0"/>
              <a:ea typeface="ＭＳ Ｐゴシック" charset="0"/>
            </a:endParaRPr>
          </a:p>
          <a:p>
            <a:pPr>
              <a:defRPr/>
            </a:pPr>
            <a:endParaRPr lang="en-US" sz="2000" dirty="0">
              <a:latin typeface="Arial" charset="0"/>
              <a:ea typeface="ＭＳ Ｐゴシック" charset="0"/>
            </a:endParaRPr>
          </a:p>
        </p:txBody>
      </p:sp>
    </p:spTree>
    <p:extLst>
      <p:ext uri="{BB962C8B-B14F-4D97-AF65-F5344CB8AC3E}">
        <p14:creationId xmlns:p14="http://schemas.microsoft.com/office/powerpoint/2010/main" val="41401991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E64D91B-489E-4859-B049-B76E70A44D8D}"/>
              </a:ext>
            </a:extLst>
          </p:cNvPr>
          <p:cNvSpPr txBox="1">
            <a:spLocks noGrp="1" noChangeArrowheads="1"/>
          </p:cNvSpPr>
          <p:nvPr>
            <p:ph type="title"/>
          </p:nvPr>
        </p:nvSpPr>
        <p:spPr>
          <a:xfrm>
            <a:off x="457200" y="215900"/>
            <a:ext cx="8229600" cy="1096963"/>
          </a:xfrm>
        </p:spPr>
        <p:txBody>
          <a:bodyPr/>
          <a:lstStyle/>
          <a:p>
            <a:pPr eaLnBrk="1" hangingPunct="1">
              <a:spcBef>
                <a:spcPct val="0"/>
              </a:spcBef>
              <a:buFont typeface="Times New Roman" panose="02020603050405020304" pitchFamily="18" charset="0"/>
              <a:buNone/>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Mass Storage</a:t>
            </a:r>
          </a:p>
        </p:txBody>
      </p:sp>
      <p:sp>
        <p:nvSpPr>
          <p:cNvPr id="33795" name="Rectangle 3">
            <a:extLst>
              <a:ext uri="{FF2B5EF4-FFF2-40B4-BE49-F238E27FC236}">
                <a16:creationId xmlns:a16="http://schemas.microsoft.com/office/drawing/2014/main" id="{215E78E5-C8A8-425E-825E-20DC8FAC35E2}"/>
              </a:ext>
            </a:extLst>
          </p:cNvPr>
          <p:cNvSpPr txBox="1">
            <a:spLocks noGrp="1" noChangeArrowheads="1"/>
          </p:cNvSpPr>
          <p:nvPr>
            <p:ph type="body" idx="1"/>
          </p:nvPr>
        </p:nvSpPr>
        <p:spPr>
          <a:xfrm>
            <a:off x="466725" y="1447800"/>
            <a:ext cx="8229600" cy="4525963"/>
          </a:xfrm>
        </p:spPr>
        <p:txBody>
          <a:bodyPr/>
          <a:lstStyle/>
          <a:p>
            <a:pPr marL="504825" indent="-403225" eaLnBrk="1" hangingPunct="1">
              <a:buSzTx/>
              <a:buFontTx/>
              <a:buChar char="•"/>
            </a:pPr>
            <a:r>
              <a:rPr lang="en-US" altLang="en-US">
                <a:solidFill>
                  <a:srgbClr val="000000"/>
                </a:solidFill>
                <a:latin typeface="Arial" panose="020B0604020202020204" pitchFamily="34" charset="0"/>
                <a:cs typeface="Arial" panose="020B0604020202020204" pitchFamily="34" charset="0"/>
                <a:sym typeface="Arial" panose="020B0604020202020204" pitchFamily="34" charset="0"/>
              </a:rPr>
              <a:t>Additional devices:</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Magnetic disks</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CDs</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DVDs</a:t>
            </a:r>
          </a:p>
          <a:p>
            <a:pPr marL="504825" indent="-403225" eaLnBrk="1" hangingPunct="1">
              <a:buSzTx/>
              <a:buFontTx/>
              <a:buChar char="•"/>
            </a:pPr>
            <a:r>
              <a:rPr lang="en-US" altLang="en-US">
                <a:solidFill>
                  <a:srgbClr val="000000"/>
                </a:solidFill>
                <a:latin typeface="Arial" panose="020B0604020202020204" pitchFamily="34" charset="0"/>
                <a:cs typeface="Arial" panose="020B0604020202020204" pitchFamily="34" charset="0"/>
                <a:sym typeface="Arial" panose="020B0604020202020204" pitchFamily="34" charset="0"/>
              </a:rPr>
              <a:t>Advantages over main memory</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Less volatility</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Larger storage capacities</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Low cost</a:t>
            </a:r>
          </a:p>
          <a:p>
            <a:pPr marL="876300" lvl="1" indent="-317500" eaLnBrk="1" hangingPunct="1">
              <a:buSzTx/>
              <a:buFontTx/>
              <a:buChar char="–"/>
            </a:pPr>
            <a:r>
              <a:rPr lang="en-US" altLang="en-US" sz="2400">
                <a:solidFill>
                  <a:srgbClr val="000000"/>
                </a:solidFill>
                <a:latin typeface="Arial" panose="020B0604020202020204" pitchFamily="34" charset="0"/>
                <a:cs typeface="Arial" panose="020B0604020202020204" pitchFamily="34" charset="0"/>
                <a:sym typeface="Arial" panose="020B0604020202020204" pitchFamily="34" charset="0"/>
              </a:rPr>
              <a:t>In many cases can be removed </a:t>
            </a:r>
          </a:p>
        </p:txBody>
      </p:sp>
      <p:sp>
        <p:nvSpPr>
          <p:cNvPr id="33796" name="Rectangle 3">
            <a:extLst>
              <a:ext uri="{FF2B5EF4-FFF2-40B4-BE49-F238E27FC236}">
                <a16:creationId xmlns:a16="http://schemas.microsoft.com/office/drawing/2014/main" id="{020C7A9C-8DF6-4591-8973-8680E6CAA5F0}"/>
              </a:ext>
            </a:extLst>
          </p:cNvPr>
          <p:cNvSpPr txBox="1">
            <a:spLocks noChangeArrowheads="1"/>
          </p:cNvSpPr>
          <p:nvPr/>
        </p:nvSpPr>
        <p:spPr bwMode="auto">
          <a:xfrm>
            <a:off x="3733800" y="2011363"/>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800" u="sng">
                <a:solidFill>
                  <a:schemeClr val="tx1"/>
                </a:solidFill>
                <a:latin typeface="Times New Roman" panose="02020603050405020304" pitchFamily="18" charset="0"/>
                <a:ea typeface="ヒラギノ角ゴ Pro W3" pitchFamily="1" charset="-128"/>
              </a:defRPr>
            </a:lvl1pPr>
            <a:lvl2pPr marL="742950" indent="-285750">
              <a:defRPr sz="2800" u="sng">
                <a:solidFill>
                  <a:schemeClr val="tx1"/>
                </a:solidFill>
                <a:latin typeface="Times New Roman" panose="02020603050405020304" pitchFamily="18" charset="0"/>
                <a:ea typeface="ヒラギノ角ゴ Pro W3" pitchFamily="1" charset="-128"/>
              </a:defRPr>
            </a:lvl2pPr>
            <a:lvl3pPr marL="1143000" indent="-228600">
              <a:defRPr sz="2800" u="sng">
                <a:solidFill>
                  <a:schemeClr val="tx1"/>
                </a:solidFill>
                <a:latin typeface="Times New Roman" panose="02020603050405020304" pitchFamily="18" charset="0"/>
                <a:ea typeface="ヒラギノ角ゴ Pro W3" pitchFamily="1" charset="-128"/>
              </a:defRPr>
            </a:lvl3pPr>
            <a:lvl4pPr marL="1600200" indent="-228600">
              <a:defRPr sz="2800" u="sng">
                <a:solidFill>
                  <a:schemeClr val="tx1"/>
                </a:solidFill>
                <a:latin typeface="Times New Roman" panose="02020603050405020304" pitchFamily="18" charset="0"/>
                <a:ea typeface="ヒラギノ角ゴ Pro W3" pitchFamily="1" charset="-128"/>
              </a:defRPr>
            </a:lvl4pPr>
            <a:lvl5pPr marL="2057400" indent="-228600">
              <a:defRPr sz="2800" u="sng">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u="sng">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u="sng">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u="sng">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u="sng">
                <a:solidFill>
                  <a:schemeClr val="tx1"/>
                </a:solidFill>
                <a:latin typeface="Times New Roman" panose="02020603050405020304" pitchFamily="18" charset="0"/>
                <a:ea typeface="ヒラギノ角ゴ Pro W3" pitchFamily="1" charset="-128"/>
              </a:defRPr>
            </a:lvl9pPr>
          </a:lstStyle>
          <a:p>
            <a:pPr lvl="1" eaLnBrk="1" hangingPunct="1">
              <a:spcBef>
                <a:spcPct val="20000"/>
              </a:spcBef>
              <a:buClr>
                <a:srgbClr val="007FA3"/>
              </a:buClr>
              <a:buFontTx/>
              <a:buChar char="–"/>
            </a:pPr>
            <a:r>
              <a:rPr lang="en-US" altLang="en-US" sz="2400" u="none">
                <a:latin typeface="Arial" panose="020B0604020202020204" pitchFamily="34" charset="0"/>
                <a:cs typeface="Arial" panose="020B0604020202020204" pitchFamily="34" charset="0"/>
              </a:rPr>
              <a:t>Magnetic tapes</a:t>
            </a:r>
          </a:p>
          <a:p>
            <a:pPr lvl="1" eaLnBrk="1" hangingPunct="1">
              <a:spcBef>
                <a:spcPct val="20000"/>
              </a:spcBef>
              <a:buClr>
                <a:srgbClr val="007FA3"/>
              </a:buClr>
              <a:buFontTx/>
              <a:buChar char="–"/>
            </a:pPr>
            <a:r>
              <a:rPr lang="en-US" altLang="en-US" sz="2400" u="none">
                <a:latin typeface="Arial" panose="020B0604020202020204" pitchFamily="34" charset="0"/>
                <a:cs typeface="Arial" panose="020B0604020202020204" pitchFamily="34" charset="0"/>
              </a:rPr>
              <a:t>Flash drives</a:t>
            </a:r>
          </a:p>
          <a:p>
            <a:pPr lvl="1" eaLnBrk="1" hangingPunct="1">
              <a:spcBef>
                <a:spcPct val="20000"/>
              </a:spcBef>
              <a:buClr>
                <a:srgbClr val="007FA3"/>
              </a:buClr>
              <a:buFontTx/>
              <a:buChar char="–"/>
            </a:pPr>
            <a:r>
              <a:rPr lang="en-US" altLang="en-US" sz="2400" u="none">
                <a:latin typeface="Arial" panose="020B0604020202020204" pitchFamily="34" charset="0"/>
                <a:cs typeface="Arial" panose="020B0604020202020204" pitchFamily="34" charset="0"/>
              </a:rPr>
              <a:t>Solid-state drives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E5AF-49C6-4381-8F78-46EF59047E4C}"/>
              </a:ext>
            </a:extLst>
          </p:cNvPr>
          <p:cNvSpPr>
            <a:spLocks noGrp="1"/>
          </p:cNvSpPr>
          <p:nvPr>
            <p:ph type="title"/>
          </p:nvPr>
        </p:nvSpPr>
        <p:spPr/>
        <p:txBody>
          <a:bodyPr/>
          <a:lstStyle/>
          <a:p>
            <a:r>
              <a:rPr lang="en-US" dirty="0">
                <a:solidFill>
                  <a:schemeClr val="tx1"/>
                </a:solidFill>
              </a:rPr>
              <a:t>Memory Hierarchy</a:t>
            </a:r>
          </a:p>
        </p:txBody>
      </p:sp>
      <p:pic>
        <p:nvPicPr>
          <p:cNvPr id="3" name="Picture 2">
            <a:extLst>
              <a:ext uri="{FF2B5EF4-FFF2-40B4-BE49-F238E27FC236}">
                <a16:creationId xmlns:a16="http://schemas.microsoft.com/office/drawing/2014/main" id="{B1B669EF-0461-40E0-A094-2037CFF84170}"/>
              </a:ext>
            </a:extLst>
          </p:cNvPr>
          <p:cNvPicPr>
            <a:picLocks noChangeAspect="1"/>
          </p:cNvPicPr>
          <p:nvPr/>
        </p:nvPicPr>
        <p:blipFill>
          <a:blip r:embed="rId2"/>
          <a:stretch>
            <a:fillRect/>
          </a:stretch>
        </p:blipFill>
        <p:spPr>
          <a:xfrm>
            <a:off x="914400" y="1417638"/>
            <a:ext cx="7467599" cy="4906962"/>
          </a:xfrm>
          <a:prstGeom prst="rect">
            <a:avLst/>
          </a:prstGeom>
        </p:spPr>
      </p:pic>
    </p:spTree>
    <p:extLst>
      <p:ext uri="{BB962C8B-B14F-4D97-AF65-F5344CB8AC3E}">
        <p14:creationId xmlns:p14="http://schemas.microsoft.com/office/powerpoint/2010/main" val="6384569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81000" y="1447800"/>
            <a:ext cx="3923473" cy="4351338"/>
          </a:xfrm>
        </p:spPr>
        <p:txBody>
          <a:bodyPr>
            <a:normAutofit/>
          </a:bodyPr>
          <a:lstStyle/>
          <a:p>
            <a:pPr marL="457200" lvl="1" indent="0">
              <a:buNone/>
            </a:pPr>
            <a:endParaRPr lang="en-US" dirty="0"/>
          </a:p>
        </p:txBody>
      </p:sp>
      <p:pic>
        <p:nvPicPr>
          <p:cNvPr id="5" name="Picture 4">
            <a:extLst>
              <a:ext uri="{FF2B5EF4-FFF2-40B4-BE49-F238E27FC236}">
                <a16:creationId xmlns:a16="http://schemas.microsoft.com/office/drawing/2014/main" id="{0E43F79B-43BB-47CC-9E1A-219F7EBBAF4D}"/>
              </a:ext>
            </a:extLst>
          </p:cNvPr>
          <p:cNvPicPr>
            <a:picLocks noChangeAspect="1"/>
          </p:cNvPicPr>
          <p:nvPr/>
        </p:nvPicPr>
        <p:blipFill>
          <a:blip r:embed="rId2"/>
          <a:stretch>
            <a:fillRect/>
          </a:stretch>
        </p:blipFill>
        <p:spPr>
          <a:xfrm>
            <a:off x="4825352" y="2133600"/>
            <a:ext cx="3239677" cy="4052217"/>
          </a:xfrm>
          <a:prstGeom prst="rect">
            <a:avLst/>
          </a:prstGeom>
        </p:spPr>
      </p:pic>
      <p:pic>
        <p:nvPicPr>
          <p:cNvPr id="6" name="Picture 5">
            <a:extLst>
              <a:ext uri="{FF2B5EF4-FFF2-40B4-BE49-F238E27FC236}">
                <a16:creationId xmlns:a16="http://schemas.microsoft.com/office/drawing/2014/main" id="{A67B2196-09FC-4391-B597-2A4E59592A71}"/>
              </a:ext>
            </a:extLst>
          </p:cNvPr>
          <p:cNvPicPr>
            <a:picLocks noChangeAspect="1"/>
          </p:cNvPicPr>
          <p:nvPr/>
        </p:nvPicPr>
        <p:blipFill>
          <a:blip r:embed="rId3"/>
          <a:stretch>
            <a:fillRect/>
          </a:stretch>
        </p:blipFill>
        <p:spPr>
          <a:xfrm>
            <a:off x="838200" y="2133599"/>
            <a:ext cx="3225387" cy="4052218"/>
          </a:xfrm>
          <a:prstGeom prst="rect">
            <a:avLst/>
          </a:prstGeom>
        </p:spPr>
      </p:pic>
    </p:spTree>
    <p:extLst>
      <p:ext uri="{BB962C8B-B14F-4D97-AF65-F5344CB8AC3E}">
        <p14:creationId xmlns:p14="http://schemas.microsoft.com/office/powerpoint/2010/main" val="140918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DE52D23D-F74F-42BD-A881-A03D4B151811}"/>
              </a:ext>
            </a:extLst>
          </p:cNvPr>
          <p:cNvSpPr>
            <a:spLocks noGrp="1"/>
          </p:cNvSpPr>
          <p:nvPr>
            <p:ph type="sldNum" sz="quarter" idx="10"/>
          </p:nvPr>
        </p:nvSpPr>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D0E5FF2-9DC8-40D3-832E-FDE48AA9F980}" type="slidenum">
              <a:rPr lang="en-US" altLang="en-US" sz="1400"/>
              <a:pPr eaLnBrk="1" hangingPunct="1">
                <a:spcBef>
                  <a:spcPct val="0"/>
                </a:spcBef>
                <a:buFontTx/>
                <a:buNone/>
              </a:pPr>
              <a:t>9</a:t>
            </a:fld>
            <a:endParaRPr lang="en-US" altLang="en-US" sz="1400"/>
          </a:p>
        </p:txBody>
      </p:sp>
      <p:sp>
        <p:nvSpPr>
          <p:cNvPr id="4102" name="Text Box 6">
            <a:extLst>
              <a:ext uri="{FF2B5EF4-FFF2-40B4-BE49-F238E27FC236}">
                <a16:creationId xmlns:a16="http://schemas.microsoft.com/office/drawing/2014/main" id="{557384D9-7CF2-4BD4-AB29-840B5F8BEB06}"/>
              </a:ext>
            </a:extLst>
          </p:cNvPr>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b="0">
                <a:solidFill>
                  <a:schemeClr val="bg1"/>
                </a:solidFill>
                <a:latin typeface="Arial" charset="0"/>
                <a:ea typeface="ＭＳ Ｐゴシック" charset="0"/>
              </a:rPr>
              <a:t>2</a:t>
            </a:r>
          </a:p>
        </p:txBody>
      </p:sp>
      <p:sp>
        <p:nvSpPr>
          <p:cNvPr id="4103" name="Text Box 7">
            <a:extLst>
              <a:ext uri="{FF2B5EF4-FFF2-40B4-BE49-F238E27FC236}">
                <a16:creationId xmlns:a16="http://schemas.microsoft.com/office/drawing/2014/main" id="{5AC6666F-0857-44A1-BED1-421AE634BA1C}"/>
              </a:ext>
            </a:extLst>
          </p:cNvPr>
          <p:cNvSpPr txBox="1">
            <a:spLocks noChangeArrowheads="1"/>
          </p:cNvSpPr>
          <p:nvPr/>
        </p:nvSpPr>
        <p:spPr bwMode="auto">
          <a:xfrm>
            <a:off x="685800" y="2133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buFont typeface="Wingdings" charset="0"/>
              <a:buNone/>
              <a:defRPr/>
            </a:pPr>
            <a:endParaRPr lang="en-US" sz="2800">
              <a:latin typeface="Arial" charset="0"/>
              <a:ea typeface="ＭＳ Ｐゴシック" charset="0"/>
            </a:endParaRPr>
          </a:p>
        </p:txBody>
      </p:sp>
      <p:sp>
        <p:nvSpPr>
          <p:cNvPr id="4104" name="Text Box 8">
            <a:extLst>
              <a:ext uri="{FF2B5EF4-FFF2-40B4-BE49-F238E27FC236}">
                <a16:creationId xmlns:a16="http://schemas.microsoft.com/office/drawing/2014/main" id="{0F9F6C7A-F108-441E-879F-AEBA376972DF}"/>
              </a:ext>
            </a:extLst>
          </p:cNvPr>
          <p:cNvSpPr txBox="1">
            <a:spLocks noChangeArrowheads="1"/>
          </p:cNvSpPr>
          <p:nvPr/>
        </p:nvSpPr>
        <p:spPr bwMode="auto">
          <a:xfrm>
            <a:off x="571500" y="1556156"/>
            <a:ext cx="77724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solidFill>
                  <a:srgbClr val="FF6600"/>
                </a:solidFill>
                <a:latin typeface="Arial" charset="0"/>
                <a:ea typeface="ＭＳ Ｐゴシック" charset="0"/>
              </a:rPr>
              <a:t>Natural Numbers</a:t>
            </a:r>
          </a:p>
          <a:p>
            <a:pPr>
              <a:defRPr/>
            </a:pPr>
            <a:r>
              <a:rPr lang="en-US" b="0" dirty="0">
                <a:latin typeface="Arial" charset="0"/>
                <a:ea typeface="ＭＳ Ｐゴシック" charset="0"/>
              </a:rPr>
              <a:t>Zero and any number obtained by repeatedly adding one to it.</a:t>
            </a:r>
            <a:endParaRPr lang="en-US" dirty="0">
              <a:latin typeface="Arial" charset="0"/>
              <a:ea typeface="ＭＳ Ｐゴシック" charset="0"/>
            </a:endParaRPr>
          </a:p>
          <a:p>
            <a:pPr>
              <a:defRPr/>
            </a:pPr>
            <a:endParaRPr lang="en-US" b="0" dirty="0">
              <a:latin typeface="Arial" charset="0"/>
              <a:ea typeface="ＭＳ Ｐゴシック" charset="0"/>
            </a:endParaRPr>
          </a:p>
          <a:p>
            <a:pPr>
              <a:defRPr/>
            </a:pPr>
            <a:r>
              <a:rPr lang="en-US" b="0" dirty="0">
                <a:latin typeface="Arial" charset="0"/>
                <a:ea typeface="ＭＳ Ｐゴシック" charset="0"/>
              </a:rPr>
              <a:t>Examples:   100, 0, 45645, 32</a:t>
            </a:r>
          </a:p>
        </p:txBody>
      </p:sp>
      <p:sp>
        <p:nvSpPr>
          <p:cNvPr id="4107" name="Text Box 11">
            <a:extLst>
              <a:ext uri="{FF2B5EF4-FFF2-40B4-BE49-F238E27FC236}">
                <a16:creationId xmlns:a16="http://schemas.microsoft.com/office/drawing/2014/main" id="{D8877E16-B588-4DB3-9CB4-850FB9AB0250}"/>
              </a:ext>
            </a:extLst>
          </p:cNvPr>
          <p:cNvSpPr txBox="1">
            <a:spLocks noChangeArrowheads="1"/>
          </p:cNvSpPr>
          <p:nvPr/>
        </p:nvSpPr>
        <p:spPr bwMode="auto">
          <a:xfrm>
            <a:off x="685800" y="56388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en-US">
              <a:latin typeface="Arial" charset="0"/>
              <a:ea typeface="ＭＳ Ｐゴシック" charset="0"/>
            </a:endParaRPr>
          </a:p>
        </p:txBody>
      </p:sp>
      <p:sp>
        <p:nvSpPr>
          <p:cNvPr id="4108" name="Text Box 12">
            <a:extLst>
              <a:ext uri="{FF2B5EF4-FFF2-40B4-BE49-F238E27FC236}">
                <a16:creationId xmlns:a16="http://schemas.microsoft.com/office/drawing/2014/main" id="{AB3CE1FC-2E53-4445-99B9-0484D8123BF7}"/>
              </a:ext>
            </a:extLst>
          </p:cNvPr>
          <p:cNvSpPr txBox="1">
            <a:spLocks noChangeArrowheads="1"/>
          </p:cNvSpPr>
          <p:nvPr/>
        </p:nvSpPr>
        <p:spPr bwMode="auto">
          <a:xfrm>
            <a:off x="571500" y="4133850"/>
            <a:ext cx="7772400" cy="16319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altLang="en-US" sz="2800" dirty="0">
                <a:solidFill>
                  <a:srgbClr val="FF6600"/>
                </a:solidFill>
              </a:rPr>
              <a:t>Negative Numbers</a:t>
            </a:r>
            <a:endParaRPr lang="en-US" altLang="en-US" sz="2800" b="0" dirty="0">
              <a:solidFill>
                <a:srgbClr val="FF6600"/>
              </a:solidFill>
            </a:endParaRPr>
          </a:p>
          <a:p>
            <a:pPr eaLnBrk="1" hangingPunct="1">
              <a:defRPr/>
            </a:pPr>
            <a:r>
              <a:rPr lang="en-US" altLang="en-US" b="0" dirty="0"/>
              <a:t>A value less than 0, with a – sign</a:t>
            </a:r>
          </a:p>
          <a:p>
            <a:pPr eaLnBrk="1" hangingPunct="1">
              <a:defRPr/>
            </a:pPr>
            <a:endParaRPr lang="en-US" altLang="en-US" b="0" dirty="0"/>
          </a:p>
          <a:p>
            <a:pPr eaLnBrk="1" hangingPunct="1">
              <a:defRPr/>
            </a:pPr>
            <a:r>
              <a:rPr lang="en-US" altLang="en-US" b="0" dirty="0"/>
              <a:t>Examples:  -24,  -1, -45645, -32</a:t>
            </a:r>
            <a:endParaRPr lang="en-US" altLang="en-US" dirty="0"/>
          </a:p>
        </p:txBody>
      </p:sp>
      <p:sp>
        <p:nvSpPr>
          <p:cNvPr id="4109" name="Rectangle 13">
            <a:extLst>
              <a:ext uri="{FF2B5EF4-FFF2-40B4-BE49-F238E27FC236}">
                <a16:creationId xmlns:a16="http://schemas.microsoft.com/office/drawing/2014/main" id="{0DF1ABBC-28B5-47C4-A801-A52F16BA167D}"/>
              </a:ext>
            </a:extLst>
          </p:cNvPr>
          <p:cNvSpPr>
            <a:spLocks noGrp="1" noChangeArrowheads="1"/>
          </p:cNvSpPr>
          <p:nvPr>
            <p:ph type="title"/>
          </p:nvPr>
        </p:nvSpPr>
        <p:spPr/>
        <p:txBody>
          <a:bodyPr/>
          <a:lstStyle/>
          <a:p>
            <a:pPr eaLnBrk="1" hangingPunct="1">
              <a:defRPr/>
            </a:pPr>
            <a:r>
              <a:rPr lang="en-US" dirty="0">
                <a:solidFill>
                  <a:schemeClr val="tx1"/>
                </a:solidFill>
                <a:cs typeface="+mj-cs"/>
              </a:rPr>
              <a:t>Number Systems</a:t>
            </a:r>
          </a:p>
        </p:txBody>
      </p:sp>
    </p:spTree>
  </p:cSld>
  <p:clrMapOvr>
    <a:masterClrMapping/>
  </p:clrMapOvr>
</p:sld>
</file>

<file path=ppt/theme/theme1.xml><?xml version="1.0" encoding="utf-8"?>
<a:theme xmlns:a="http://schemas.openxmlformats.org/drawingml/2006/main" name="SEHIR_Kurums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rgbClr val="3333FF"/>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rgbClr val="3333FF"/>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21080</TotalTime>
  <Words>3481</Words>
  <Application>Microsoft Office PowerPoint</Application>
  <PresentationFormat>On-screen Show (4:3)</PresentationFormat>
  <Paragraphs>616</Paragraphs>
  <Slides>82</Slides>
  <Notes>26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82</vt:i4>
      </vt:variant>
    </vt:vector>
  </HeadingPairs>
  <TitlesOfParts>
    <vt:vector size="98" baseType="lpstr">
      <vt:lpstr>Apple Color Emoji</vt:lpstr>
      <vt:lpstr>Arial</vt:lpstr>
      <vt:lpstr>Bookman Old Style</vt:lpstr>
      <vt:lpstr>Bradley Hand ITC TT-Bold</vt:lpstr>
      <vt:lpstr>Calibri</vt:lpstr>
      <vt:lpstr>Candara</vt:lpstr>
      <vt:lpstr>Century Gothic</vt:lpstr>
      <vt:lpstr>Courier</vt:lpstr>
      <vt:lpstr>Lucida Console</vt:lpstr>
      <vt:lpstr>Lucida Handwriting</vt:lpstr>
      <vt:lpstr>Times</vt:lpstr>
      <vt:lpstr>Times New Roman</vt:lpstr>
      <vt:lpstr>Trebuchet MS</vt:lpstr>
      <vt:lpstr>Wingdings</vt:lpstr>
      <vt:lpstr>SEHIR_Kurumsal</vt:lpstr>
      <vt:lpstr>1_Default Design</vt:lpstr>
      <vt:lpstr>Data Representation </vt:lpstr>
      <vt:lpstr>Layers of a Computing System</vt:lpstr>
      <vt:lpstr>Data Representation</vt:lpstr>
      <vt:lpstr>Analog and Digital Information</vt:lpstr>
      <vt:lpstr>Analog and Digital Information</vt:lpstr>
      <vt:lpstr>The sound wave represented by the sequence 0, 1.5, 2.0, 1.5, 2.0, 3.0, 4.0, 3.0, 0</vt:lpstr>
      <vt:lpstr>Electronic Signals</vt:lpstr>
      <vt:lpstr>Binary Numbers and Computers</vt:lpstr>
      <vt:lpstr>Number Systems</vt:lpstr>
      <vt:lpstr>Numbers</vt:lpstr>
      <vt:lpstr>Positional Notation</vt:lpstr>
      <vt:lpstr>Positional Notation</vt:lpstr>
      <vt:lpstr>Positional Notation</vt:lpstr>
      <vt:lpstr>Positional Notation</vt:lpstr>
      <vt:lpstr>Positional Notation</vt:lpstr>
      <vt:lpstr>Binary</vt:lpstr>
      <vt:lpstr>Bases Higher than 10</vt:lpstr>
      <vt:lpstr>The hexadecimal coding system</vt:lpstr>
      <vt:lpstr>Converting Octal to Decimal</vt:lpstr>
      <vt:lpstr>Converting Hexadecimal to Decimal</vt:lpstr>
      <vt:lpstr>Converting Binary to Decimal</vt:lpstr>
      <vt:lpstr>The binary addition</vt:lpstr>
      <vt:lpstr>Arithmetic in Binary</vt:lpstr>
      <vt:lpstr>Converting Binary to Octal</vt:lpstr>
      <vt:lpstr>Converting Binary to Hexadecimal</vt:lpstr>
      <vt:lpstr>Converting Decimal to Other Bases</vt:lpstr>
      <vt:lpstr>Converting Decimal to Octal</vt:lpstr>
      <vt:lpstr>Converting Decimal to Octal</vt:lpstr>
      <vt:lpstr>Converting Decimal to Hexadecimal</vt:lpstr>
      <vt:lpstr>Converting Decimal to Hexadecimal</vt:lpstr>
      <vt:lpstr>Applying the algorithm to obtain the binary representation of thirteen</vt:lpstr>
      <vt:lpstr>Representing Negative Values</vt:lpstr>
      <vt:lpstr>Representing Negative Values</vt:lpstr>
      <vt:lpstr> How to Represent Integer Numbers ? </vt:lpstr>
      <vt:lpstr>Two’s complement notation systems</vt:lpstr>
      <vt:lpstr>Representing Negative Values</vt:lpstr>
      <vt:lpstr>Two’s Complement Conversion</vt:lpstr>
      <vt:lpstr>Signed Two’s Complement Representation</vt:lpstr>
      <vt:lpstr>Representing Negative Values</vt:lpstr>
      <vt:lpstr>Number Overflow</vt:lpstr>
      <vt:lpstr>Representing Real Numbers</vt:lpstr>
      <vt:lpstr>Representing Real Numbers</vt:lpstr>
      <vt:lpstr>Decoding the binary representation 101.101</vt:lpstr>
      <vt:lpstr>Representing Real Numbers</vt:lpstr>
      <vt:lpstr>Representing Real Numbers</vt:lpstr>
      <vt:lpstr>Storing Fractions in Binary</vt:lpstr>
      <vt:lpstr>Floating-point notation components</vt:lpstr>
      <vt:lpstr>Encoding the value 2 5⁄8</vt:lpstr>
      <vt:lpstr>Truncation (Round-off) Errors</vt:lpstr>
      <vt:lpstr>Representing Text</vt:lpstr>
      <vt:lpstr>The ASCII Character Set</vt:lpstr>
      <vt:lpstr>ASCII Character Set Mapping</vt:lpstr>
      <vt:lpstr>The ASCII Character Set</vt:lpstr>
      <vt:lpstr>The Unicode Character Set</vt:lpstr>
      <vt:lpstr>The message “Hello.” in ASCII or UTF-8 encoding</vt:lpstr>
      <vt:lpstr>The Unicode Character Set</vt:lpstr>
      <vt:lpstr>Summary of Text Coding Standards</vt:lpstr>
      <vt:lpstr>Representing Audio Information</vt:lpstr>
      <vt:lpstr>Representing Audio Information</vt:lpstr>
      <vt:lpstr>Representing Audio Information</vt:lpstr>
      <vt:lpstr>Representing Audio Information</vt:lpstr>
      <vt:lpstr>Audio Formats</vt:lpstr>
      <vt:lpstr>Representing Images and Graphics</vt:lpstr>
      <vt:lpstr>Representing Images and Graphics</vt:lpstr>
      <vt:lpstr>Representing Images and Graphics</vt:lpstr>
      <vt:lpstr>Representing Images and Graphics</vt:lpstr>
      <vt:lpstr>Representing Images and Graphics</vt:lpstr>
      <vt:lpstr>Digitized Images and Graphics</vt:lpstr>
      <vt:lpstr>Digitized Images and Graphics</vt:lpstr>
      <vt:lpstr>Digitized Images and Graphics</vt:lpstr>
      <vt:lpstr>Representing Video</vt:lpstr>
      <vt:lpstr>Representing Video</vt:lpstr>
      <vt:lpstr>Data Storage Devices</vt:lpstr>
      <vt:lpstr>Bit, Byte, and Word</vt:lpstr>
      <vt:lpstr>Main Memory</vt:lpstr>
      <vt:lpstr>Main Memory Addresses</vt:lpstr>
      <vt:lpstr>Memory cells arranged by address</vt:lpstr>
      <vt:lpstr>Memory Terminology</vt:lpstr>
      <vt:lpstr>Measuring Memory Capacity</vt:lpstr>
      <vt:lpstr>Mass Storage</vt:lpstr>
      <vt:lpstr>Memory Hierarchy</vt:lpstr>
      <vt:lpstr>References</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of presentation here Maximum of two lines</dc:title>
  <dc:creator>Pamela.Plummer</dc:creator>
  <cp:lastModifiedBy>Selim AKYOKUŞ</cp:lastModifiedBy>
  <cp:revision>959</cp:revision>
  <cp:lastPrinted>2018-10-07T14:49:44Z</cp:lastPrinted>
  <dcterms:created xsi:type="dcterms:W3CDTF">2003-04-15T13:33:42Z</dcterms:created>
  <dcterms:modified xsi:type="dcterms:W3CDTF">2022-11-08T11:37:37Z</dcterms:modified>
</cp:coreProperties>
</file>